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86" r:id="rId3"/>
    <p:sldId id="277" r:id="rId4"/>
    <p:sldId id="284" r:id="rId5"/>
    <p:sldId id="285" r:id="rId6"/>
    <p:sldId id="269" r:id="rId7"/>
    <p:sldId id="283" r:id="rId8"/>
    <p:sldId id="293" r:id="rId9"/>
    <p:sldId id="294" r:id="rId10"/>
    <p:sldId id="295" r:id="rId11"/>
    <p:sldId id="298" r:id="rId12"/>
    <p:sldId id="301" r:id="rId13"/>
    <p:sldId id="268" r:id="rId14"/>
    <p:sldId id="287" r:id="rId15"/>
    <p:sldId id="270" r:id="rId16"/>
    <p:sldId id="300" r:id="rId17"/>
    <p:sldId id="288" r:id="rId18"/>
    <p:sldId id="311" r:id="rId19"/>
    <p:sldId id="312" r:id="rId20"/>
    <p:sldId id="313" r:id="rId21"/>
    <p:sldId id="315" r:id="rId22"/>
    <p:sldId id="302" r:id="rId23"/>
    <p:sldId id="279" r:id="rId24"/>
    <p:sldId id="278" r:id="rId25"/>
    <p:sldId id="280" r:id="rId26"/>
    <p:sldId id="309" r:id="rId27"/>
    <p:sldId id="299" r:id="rId28"/>
    <p:sldId id="314" r:id="rId29"/>
    <p:sldId id="271" r:id="rId30"/>
    <p:sldId id="30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FFAB39-E5D4-47AB-826A-03B0DA98A533}" v="7" dt="2019-12-08T20:52:50.845"/>
    <p1510:client id="{25CC53C0-59CB-45D4-9DB1-25CC690A841B}" v="11" dt="2019-12-08T17:31:00.795"/>
    <p1510:client id="{34BEF7CD-2AB3-4F27-9DCF-550280C02AF9}" v="5" dt="2019-12-08T20:55:31.579"/>
    <p1510:client id="{91DE917A-AEC0-4E44-A0D7-B3A94E5AC325}" v="9" dt="2019-12-08T18:21:44.139"/>
    <p1510:client id="{B1BB06D9-9961-4BCF-9DAE-EB8350E2AF13}" v="3" dt="2019-12-08T18:55:54.034"/>
    <p1510:client id="{E34C87F5-4C97-40DA-9F0C-DD6B3444586F}" v="47" dt="2019-12-08T20:15:43.2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8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25CC53C0-59CB-45D4-9DB1-25CC690A841B}"/>
    <pc:docChg chg="modSld">
      <pc:chgData name="Guest User" userId="" providerId="Windows Live" clId="Web-{25CC53C0-59CB-45D4-9DB1-25CC690A841B}" dt="2019-12-08T17:31:00.795" v="9" actId="1076"/>
      <pc:docMkLst>
        <pc:docMk/>
      </pc:docMkLst>
      <pc:sldChg chg="modSp">
        <pc:chgData name="Guest User" userId="" providerId="Windows Live" clId="Web-{25CC53C0-59CB-45D4-9DB1-25CC690A841B}" dt="2019-12-08T17:31:00.795" v="9" actId="1076"/>
        <pc:sldMkLst>
          <pc:docMk/>
          <pc:sldMk cId="1202950259" sldId="312"/>
        </pc:sldMkLst>
        <pc:picChg chg="mod">
          <ac:chgData name="Guest User" userId="" providerId="Windows Live" clId="Web-{25CC53C0-59CB-45D4-9DB1-25CC690A841B}" dt="2019-12-08T17:30:54.389" v="7" actId="1076"/>
          <ac:picMkLst>
            <pc:docMk/>
            <pc:sldMk cId="1202950259" sldId="312"/>
            <ac:picMk id="3" creationId="{1A9BE110-2150-4D64-9EA9-41A8AF8E5793}"/>
          </ac:picMkLst>
        </pc:picChg>
        <pc:picChg chg="mod">
          <ac:chgData name="Guest User" userId="" providerId="Windows Live" clId="Web-{25CC53C0-59CB-45D4-9DB1-25CC690A841B}" dt="2019-12-08T17:31:00.795" v="9" actId="1076"/>
          <ac:picMkLst>
            <pc:docMk/>
            <pc:sldMk cId="1202950259" sldId="312"/>
            <ac:picMk id="11" creationId="{DE57D200-502A-43B1-BC80-22EF6A206526}"/>
          </ac:picMkLst>
        </pc:picChg>
      </pc:sldChg>
    </pc:docChg>
  </pc:docChgLst>
  <pc:docChgLst>
    <pc:chgData name="Guest User" providerId="Windows Live" clId="Web-{8383817D-1A68-4DAB-8D76-F1ADFC221B71}"/>
    <pc:docChg chg="modSld">
      <pc:chgData name="Guest User" userId="" providerId="Windows Live" clId="Web-{8383817D-1A68-4DAB-8D76-F1ADFC221B71}" dt="2019-12-05T18:46:07.506" v="21" actId="14100"/>
      <pc:docMkLst>
        <pc:docMk/>
      </pc:docMkLst>
      <pc:sldChg chg="modSp">
        <pc:chgData name="Guest User" userId="" providerId="Windows Live" clId="Web-{8383817D-1A68-4DAB-8D76-F1ADFC221B71}" dt="2019-12-05T18:46:07.506" v="21" actId="14100"/>
        <pc:sldMkLst>
          <pc:docMk/>
          <pc:sldMk cId="464864349" sldId="309"/>
        </pc:sldMkLst>
        <pc:spChg chg="mod">
          <ac:chgData name="Guest User" userId="" providerId="Windows Live" clId="Web-{8383817D-1A68-4DAB-8D76-F1ADFC221B71}" dt="2019-12-05T18:45:02.960" v="1" actId="14100"/>
          <ac:spMkLst>
            <pc:docMk/>
            <pc:sldMk cId="464864349" sldId="309"/>
            <ac:spMk id="2" creationId="{4077D06F-DF7F-4468-B95F-865919E3C310}"/>
          </ac:spMkLst>
        </pc:spChg>
        <pc:spChg chg="mod">
          <ac:chgData name="Guest User" userId="" providerId="Windows Live" clId="Web-{8383817D-1A68-4DAB-8D76-F1ADFC221B71}" dt="2019-12-05T18:46:07.506" v="21" actId="14100"/>
          <ac:spMkLst>
            <pc:docMk/>
            <pc:sldMk cId="464864349" sldId="309"/>
            <ac:spMk id="3" creationId="{14D28C56-A3D4-442E-AFB9-84A9F6DE298A}"/>
          </ac:spMkLst>
        </pc:spChg>
      </pc:sldChg>
    </pc:docChg>
  </pc:docChgLst>
  <pc:docChgLst>
    <pc:chgData name="Guest User" providerId="Windows Live" clId="Web-{BDFC5D07-CD3B-4526-A52D-71F585365E44}"/>
    <pc:docChg chg="addSld modSld sldOrd">
      <pc:chgData name="Guest User" userId="" providerId="Windows Live" clId="Web-{BDFC5D07-CD3B-4526-A52D-71F585365E44}" dt="2019-12-05T23:44:03.586" v="45"/>
      <pc:docMkLst>
        <pc:docMk/>
      </pc:docMkLst>
      <pc:sldChg chg="ord">
        <pc:chgData name="Guest User" userId="" providerId="Windows Live" clId="Web-{BDFC5D07-CD3B-4526-A52D-71F585365E44}" dt="2019-12-05T23:44:03.586" v="45"/>
        <pc:sldMkLst>
          <pc:docMk/>
          <pc:sldMk cId="464864349" sldId="309"/>
        </pc:sldMkLst>
      </pc:sldChg>
      <pc:sldChg chg="ord">
        <pc:chgData name="Guest User" userId="" providerId="Windows Live" clId="Web-{BDFC5D07-CD3B-4526-A52D-71F585365E44}" dt="2019-12-05T23:43:03.150" v="44"/>
        <pc:sldMkLst>
          <pc:docMk/>
          <pc:sldMk cId="3829787359" sldId="310"/>
        </pc:sldMkLst>
      </pc:sldChg>
      <pc:sldChg chg="modSp add ord replId">
        <pc:chgData name="Guest User" userId="" providerId="Windows Live" clId="Web-{BDFC5D07-CD3B-4526-A52D-71F585365E44}" dt="2019-12-05T23:39:48.559" v="43" actId="1076"/>
        <pc:sldMkLst>
          <pc:docMk/>
          <pc:sldMk cId="1508971520" sldId="313"/>
        </pc:sldMkLst>
        <pc:spChg chg="mod">
          <ac:chgData name="Guest User" userId="" providerId="Windows Live" clId="Web-{BDFC5D07-CD3B-4526-A52D-71F585365E44}" dt="2019-12-05T23:39:48.559" v="43" actId="1076"/>
          <ac:spMkLst>
            <pc:docMk/>
            <pc:sldMk cId="1508971520" sldId="313"/>
            <ac:spMk id="9" creationId="{630423B3-6D29-4870-8AA3-CD15D41EB2E1}"/>
          </ac:spMkLst>
        </pc:spChg>
      </pc:sldChg>
    </pc:docChg>
  </pc:docChgLst>
  <pc:docChgLst>
    <pc:chgData name="Guest User" providerId="Windows Live" clId="Web-{38A12994-3BC1-453F-8054-39930FB8354A}"/>
    <pc:docChg chg="sldOrd">
      <pc:chgData name="Guest User" userId="" providerId="Windows Live" clId="Web-{38A12994-3BC1-453F-8054-39930FB8354A}" dt="2019-12-05T04:42:59.012" v="0"/>
      <pc:docMkLst>
        <pc:docMk/>
      </pc:docMkLst>
      <pc:sldChg chg="ord">
        <pc:chgData name="Guest User" userId="" providerId="Windows Live" clId="Web-{38A12994-3BC1-453F-8054-39930FB8354A}" dt="2019-12-05T04:42:59.012" v="0"/>
        <pc:sldMkLst>
          <pc:docMk/>
          <pc:sldMk cId="0" sldId="279"/>
        </pc:sldMkLst>
      </pc:sldChg>
    </pc:docChg>
  </pc:docChgLst>
  <pc:docChgLst>
    <pc:chgData name="Shunqi Wang" userId="5c9c0e25f1fd2cbc" providerId="LiveId" clId="{E34C87F5-4C97-40DA-9F0C-DD6B3444586F}"/>
    <pc:docChg chg="custSel modSld sldOrd">
      <pc:chgData name="Shunqi Wang" userId="5c9c0e25f1fd2cbc" providerId="LiveId" clId="{E34C87F5-4C97-40DA-9F0C-DD6B3444586F}" dt="2019-12-08T20:15:43.257" v="48" actId="1076"/>
      <pc:docMkLst>
        <pc:docMk/>
      </pc:docMkLst>
      <pc:sldChg chg="addSp modSp modAnim">
        <pc:chgData name="Shunqi Wang" userId="5c9c0e25f1fd2cbc" providerId="LiveId" clId="{E34C87F5-4C97-40DA-9F0C-DD6B3444586F}" dt="2019-12-08T20:15:43.257" v="48" actId="1076"/>
        <pc:sldMkLst>
          <pc:docMk/>
          <pc:sldMk cId="0" sldId="270"/>
        </pc:sldMkLst>
        <pc:spChg chg="mod">
          <ac:chgData name="Shunqi Wang" userId="5c9c0e25f1fd2cbc" providerId="LiveId" clId="{E34C87F5-4C97-40DA-9F0C-DD6B3444586F}" dt="2019-12-08T20:15:33.068" v="46" actId="20577"/>
          <ac:spMkLst>
            <pc:docMk/>
            <pc:sldMk cId="0" sldId="270"/>
            <ac:spMk id="9" creationId="{483B1058-638E-44A1-982A-3721F8DE5A78}"/>
          </ac:spMkLst>
        </pc:spChg>
        <pc:picChg chg="add mod">
          <ac:chgData name="Shunqi Wang" userId="5c9c0e25f1fd2cbc" providerId="LiveId" clId="{E34C87F5-4C97-40DA-9F0C-DD6B3444586F}" dt="2019-12-08T20:15:43.257" v="48" actId="1076"/>
          <ac:picMkLst>
            <pc:docMk/>
            <pc:sldMk cId="0" sldId="270"/>
            <ac:picMk id="3" creationId="{9A28FD51-5C5C-4D04-99E8-A7390DCB9563}"/>
          </ac:picMkLst>
        </pc:picChg>
      </pc:sldChg>
      <pc:sldChg chg="ord">
        <pc:chgData name="Shunqi Wang" userId="5c9c0e25f1fd2cbc" providerId="LiveId" clId="{E34C87F5-4C97-40DA-9F0C-DD6B3444586F}" dt="2019-12-08T18:30:40.985" v="28"/>
        <pc:sldMkLst>
          <pc:docMk/>
          <pc:sldMk cId="0" sldId="271"/>
        </pc:sldMkLst>
      </pc:sldChg>
      <pc:sldChg chg="addSp modSp modAnim">
        <pc:chgData name="Shunqi Wang" userId="5c9c0e25f1fd2cbc" providerId="LiveId" clId="{E34C87F5-4C97-40DA-9F0C-DD6B3444586F}" dt="2019-12-08T19:26:55.537" v="43"/>
        <pc:sldMkLst>
          <pc:docMk/>
          <pc:sldMk cId="3004114475" sldId="288"/>
        </pc:sldMkLst>
        <pc:spChg chg="mod">
          <ac:chgData name="Shunqi Wang" userId="5c9c0e25f1fd2cbc" providerId="LiveId" clId="{E34C87F5-4C97-40DA-9F0C-DD6B3444586F}" dt="2019-12-05T23:38:59.505" v="27" actId="20577"/>
          <ac:spMkLst>
            <pc:docMk/>
            <pc:sldMk cId="3004114475" sldId="288"/>
            <ac:spMk id="8" creationId="{805A1115-5B77-45A6-808C-6DFF5EACE47E}"/>
          </ac:spMkLst>
        </pc:spChg>
        <pc:picChg chg="add mod">
          <ac:chgData name="Shunqi Wang" userId="5c9c0e25f1fd2cbc" providerId="LiveId" clId="{E34C87F5-4C97-40DA-9F0C-DD6B3444586F}" dt="2019-12-08T19:26:50.791" v="41" actId="1076"/>
          <ac:picMkLst>
            <pc:docMk/>
            <pc:sldMk cId="3004114475" sldId="288"/>
            <ac:picMk id="3" creationId="{54985AB2-9232-4416-BB50-316F913156EA}"/>
          </ac:picMkLst>
        </pc:picChg>
      </pc:sldChg>
      <pc:sldChg chg="modNotesTx">
        <pc:chgData name="Shunqi Wang" userId="5c9c0e25f1fd2cbc" providerId="LiveId" clId="{E34C87F5-4C97-40DA-9F0C-DD6B3444586F}" dt="2019-12-05T23:27:18.227" v="26" actId="20577"/>
        <pc:sldMkLst>
          <pc:docMk/>
          <pc:sldMk cId="3864190953" sldId="300"/>
        </pc:sldMkLst>
      </pc:sldChg>
      <pc:sldChg chg="ord">
        <pc:chgData name="Shunqi Wang" userId="5c9c0e25f1fd2cbc" providerId="LiveId" clId="{E34C87F5-4C97-40DA-9F0C-DD6B3444586F}" dt="2019-12-08T18:30:40.985" v="28"/>
        <pc:sldMkLst>
          <pc:docMk/>
          <pc:sldMk cId="819896869" sldId="308"/>
        </pc:sldMkLst>
      </pc:sldChg>
    </pc:docChg>
  </pc:docChgLst>
  <pc:docChgLst>
    <pc:chgData name="Guest User" providerId="Windows Live" clId="Web-{5B523A4C-BA5D-49D5-8B88-5AEB11F4DEC1}"/>
    <pc:docChg chg="modSld">
      <pc:chgData name="Guest User" userId="" providerId="Windows Live" clId="Web-{5B523A4C-BA5D-49D5-8B88-5AEB11F4DEC1}" dt="2019-12-06T03:05:31.844" v="0"/>
      <pc:docMkLst>
        <pc:docMk/>
      </pc:docMkLst>
      <pc:sldChg chg="modNotes">
        <pc:chgData name="Guest User" userId="" providerId="Windows Live" clId="Web-{5B523A4C-BA5D-49D5-8B88-5AEB11F4DEC1}" dt="2019-12-06T03:05:31.844" v="0"/>
        <pc:sldMkLst>
          <pc:docMk/>
          <pc:sldMk cId="4040550131" sldId="302"/>
        </pc:sldMkLst>
      </pc:sldChg>
    </pc:docChg>
  </pc:docChgLst>
  <pc:docChgLst>
    <pc:chgData name="Guest User" providerId="Windows Live" clId="Web-{34BEF7CD-2AB3-4F27-9DCF-550280C02AF9}"/>
    <pc:docChg chg="addSld delSld modSld">
      <pc:chgData name="Guest User" userId="" providerId="Windows Live" clId="Web-{34BEF7CD-2AB3-4F27-9DCF-550280C02AF9}" dt="2019-12-08T20:55:31.579" v="4"/>
      <pc:docMkLst>
        <pc:docMk/>
      </pc:docMkLst>
      <pc:sldChg chg="delSp add replId">
        <pc:chgData name="Guest User" userId="" providerId="Windows Live" clId="Web-{34BEF7CD-2AB3-4F27-9DCF-550280C02AF9}" dt="2019-12-08T20:55:31.579" v="4"/>
        <pc:sldMkLst>
          <pc:docMk/>
          <pc:sldMk cId="102358869" sldId="315"/>
        </pc:sldMkLst>
        <pc:spChg chg="del">
          <ac:chgData name="Guest User" userId="" providerId="Windows Live" clId="Web-{34BEF7CD-2AB3-4F27-9DCF-550280C02AF9}" dt="2019-12-08T20:55:29.704" v="3"/>
          <ac:spMkLst>
            <pc:docMk/>
            <pc:sldMk cId="102358869" sldId="315"/>
            <ac:spMk id="9" creationId="{630423B3-6D29-4870-8AA3-CD15D41EB2E1}"/>
          </ac:spMkLst>
        </pc:spChg>
        <pc:grpChg chg="del">
          <ac:chgData name="Guest User" userId="" providerId="Windows Live" clId="Web-{34BEF7CD-2AB3-4F27-9DCF-550280C02AF9}" dt="2019-12-08T20:55:31.579" v="4"/>
          <ac:grpSpMkLst>
            <pc:docMk/>
            <pc:sldMk cId="102358869" sldId="315"/>
            <ac:grpSpMk id="6" creationId="{E09C6CD7-6C82-4556-A330-161528091BBB}"/>
          </ac:grpSpMkLst>
        </pc:grpChg>
      </pc:sldChg>
      <pc:sldChg chg="add del replId">
        <pc:chgData name="Guest User" userId="" providerId="Windows Live" clId="Web-{34BEF7CD-2AB3-4F27-9DCF-550280C02AF9}" dt="2019-12-08T20:55:21.375" v="1"/>
        <pc:sldMkLst>
          <pc:docMk/>
          <pc:sldMk cId="774013221" sldId="315"/>
        </pc:sldMkLst>
      </pc:sldChg>
    </pc:docChg>
  </pc:docChgLst>
  <pc:docChgLst>
    <pc:chgData name="Guest User" providerId="Windows Live" clId="Web-{8B22E2EB-0B6C-4160-9ECA-B5909DB3C3EF}"/>
    <pc:docChg chg="modSld">
      <pc:chgData name="Guest User" userId="" providerId="Windows Live" clId="Web-{8B22E2EB-0B6C-4160-9ECA-B5909DB3C3EF}" dt="2019-12-05T23:29:21.862" v="19" actId="20577"/>
      <pc:docMkLst>
        <pc:docMk/>
      </pc:docMkLst>
      <pc:sldChg chg="modSp">
        <pc:chgData name="Guest User" userId="" providerId="Windows Live" clId="Web-{8B22E2EB-0B6C-4160-9ECA-B5909DB3C3EF}" dt="2019-12-05T23:29:21.862" v="18" actId="20577"/>
        <pc:sldMkLst>
          <pc:docMk/>
          <pc:sldMk cId="2685095151" sldId="293"/>
        </pc:sldMkLst>
        <pc:spChg chg="mod">
          <ac:chgData name="Guest User" userId="" providerId="Windows Live" clId="Web-{8B22E2EB-0B6C-4160-9ECA-B5909DB3C3EF}" dt="2019-12-05T23:29:21.862" v="18" actId="20577"/>
          <ac:spMkLst>
            <pc:docMk/>
            <pc:sldMk cId="2685095151" sldId="293"/>
            <ac:spMk id="9" creationId="{630423B3-6D29-4870-8AA3-CD15D41EB2E1}"/>
          </ac:spMkLst>
        </pc:spChg>
      </pc:sldChg>
    </pc:docChg>
  </pc:docChgLst>
  <pc:docChgLst>
    <pc:chgData name="Guest User" providerId="Windows Live" clId="Web-{B1BB06D9-9961-4BCF-9DAE-EB8350E2AF13}"/>
    <pc:docChg chg="modSld">
      <pc:chgData name="Guest User" userId="" providerId="Windows Live" clId="Web-{B1BB06D9-9961-4BCF-9DAE-EB8350E2AF13}" dt="2019-12-08T18:55:54.034" v="2"/>
      <pc:docMkLst>
        <pc:docMk/>
      </pc:docMkLst>
      <pc:sldChg chg="addSp delSp modSp">
        <pc:chgData name="Guest User" userId="" providerId="Windows Live" clId="Web-{B1BB06D9-9961-4BCF-9DAE-EB8350E2AF13}" dt="2019-12-08T18:55:54.034" v="2"/>
        <pc:sldMkLst>
          <pc:docMk/>
          <pc:sldMk cId="2371266801" sldId="294"/>
        </pc:sldMkLst>
        <pc:picChg chg="del">
          <ac:chgData name="Guest User" userId="" providerId="Windows Live" clId="Web-{B1BB06D9-9961-4BCF-9DAE-EB8350E2AF13}" dt="2019-12-08T18:55:34.893" v="0"/>
          <ac:picMkLst>
            <pc:docMk/>
            <pc:sldMk cId="2371266801" sldId="294"/>
            <ac:picMk id="2" creationId="{53177EB7-D17D-43B8-A397-F6C89FFA7EBB}"/>
          </ac:picMkLst>
        </pc:picChg>
        <pc:picChg chg="add mod">
          <ac:chgData name="Guest User" userId="" providerId="Windows Live" clId="Web-{B1BB06D9-9961-4BCF-9DAE-EB8350E2AF13}" dt="2019-12-08T18:55:54.034" v="2"/>
          <ac:picMkLst>
            <pc:docMk/>
            <pc:sldMk cId="2371266801" sldId="294"/>
            <ac:picMk id="3" creationId="{478F4F13-361F-4CE1-9551-CE437863784B}"/>
          </ac:picMkLst>
        </pc:picChg>
      </pc:sldChg>
    </pc:docChg>
  </pc:docChgLst>
  <pc:docChgLst>
    <pc:chgData name="Guest User" providerId="Windows Live" clId="Web-{775784B7-FA0A-460B-97B4-468E7DFE8DA6}"/>
    <pc:docChg chg="modSld">
      <pc:chgData name="Guest User" userId="" providerId="Windows Live" clId="Web-{775784B7-FA0A-460B-97B4-468E7DFE8DA6}" dt="2019-12-05T02:08:47.113" v="9" actId="20577"/>
      <pc:docMkLst>
        <pc:docMk/>
      </pc:docMkLst>
      <pc:sldChg chg="modSp">
        <pc:chgData name="Guest User" userId="" providerId="Windows Live" clId="Web-{775784B7-FA0A-460B-97B4-468E7DFE8DA6}" dt="2019-12-05T02:08:47.098" v="8" actId="20577"/>
        <pc:sldMkLst>
          <pc:docMk/>
          <pc:sldMk cId="464864349" sldId="309"/>
        </pc:sldMkLst>
        <pc:spChg chg="mod">
          <ac:chgData name="Guest User" userId="" providerId="Windows Live" clId="Web-{775784B7-FA0A-460B-97B4-468E7DFE8DA6}" dt="2019-12-05T02:08:47.098" v="8" actId="20577"/>
          <ac:spMkLst>
            <pc:docMk/>
            <pc:sldMk cId="464864349" sldId="309"/>
            <ac:spMk id="3" creationId="{14D28C56-A3D4-442E-AFB9-84A9F6DE298A}"/>
          </ac:spMkLst>
        </pc:spChg>
      </pc:sldChg>
    </pc:docChg>
  </pc:docChgLst>
  <pc:docChgLst>
    <pc:chgData name="Vinit Shah" userId="18cf55e06bdb5efd" providerId="LiveId" clId="{4BC51FF0-814D-4ABF-AB7D-5F0D1E21FE29}"/>
    <pc:docChg chg="undo custSel addSld delSld modSld sldOrd">
      <pc:chgData name="Vinit Shah" userId="18cf55e06bdb5efd" providerId="LiveId" clId="{4BC51FF0-814D-4ABF-AB7D-5F0D1E21FE29}" dt="2019-12-05T23:29:27.817" v="74" actId="20577"/>
      <pc:docMkLst>
        <pc:docMk/>
      </pc:docMkLst>
      <pc:sldChg chg="modSp">
        <pc:chgData name="Vinit Shah" userId="18cf55e06bdb5efd" providerId="LiveId" clId="{4BC51FF0-814D-4ABF-AB7D-5F0D1E21FE29}" dt="2019-12-05T23:29:27.817" v="74" actId="20577"/>
        <pc:sldMkLst>
          <pc:docMk/>
          <pc:sldMk cId="2763471464" sldId="269"/>
        </pc:sldMkLst>
        <pc:spChg chg="mod">
          <ac:chgData name="Vinit Shah" userId="18cf55e06bdb5efd" providerId="LiveId" clId="{4BC51FF0-814D-4ABF-AB7D-5F0D1E21FE29}" dt="2019-12-05T23:29:25.803" v="73" actId="20577"/>
          <ac:spMkLst>
            <pc:docMk/>
            <pc:sldMk cId="2763471464" sldId="269"/>
            <ac:spMk id="62" creationId="{C9529D20-15F5-499D-A0B7-AE699A445C67}"/>
          </ac:spMkLst>
        </pc:spChg>
        <pc:spChg chg="mod">
          <ac:chgData name="Vinit Shah" userId="18cf55e06bdb5efd" providerId="LiveId" clId="{4BC51FF0-814D-4ABF-AB7D-5F0D1E21FE29}" dt="2019-12-05T23:29:27.817" v="74" actId="20577"/>
          <ac:spMkLst>
            <pc:docMk/>
            <pc:sldMk cId="2763471464" sldId="269"/>
            <ac:spMk id="64" creationId="{53B87351-365E-47DA-A360-D94B6C05D443}"/>
          </ac:spMkLst>
        </pc:spChg>
      </pc:sldChg>
      <pc:sldChg chg="modSp">
        <pc:chgData name="Vinit Shah" userId="18cf55e06bdb5efd" providerId="LiveId" clId="{4BC51FF0-814D-4ABF-AB7D-5F0D1E21FE29}" dt="2019-12-05T23:29:20.237" v="72" actId="20577"/>
        <pc:sldMkLst>
          <pc:docMk/>
          <pc:sldMk cId="2545522000" sldId="285"/>
        </pc:sldMkLst>
        <pc:spChg chg="mod">
          <ac:chgData name="Vinit Shah" userId="18cf55e06bdb5efd" providerId="LiveId" clId="{4BC51FF0-814D-4ABF-AB7D-5F0D1E21FE29}" dt="2019-12-05T23:29:20.237" v="72" actId="20577"/>
          <ac:spMkLst>
            <pc:docMk/>
            <pc:sldMk cId="2545522000" sldId="285"/>
            <ac:spMk id="4" creationId="{41B903D1-D8C5-416A-AF3E-8746662A86FF}"/>
          </ac:spMkLst>
        </pc:spChg>
      </pc:sldChg>
      <pc:sldChg chg="modSp add ord">
        <pc:chgData name="Vinit Shah" userId="18cf55e06bdb5efd" providerId="LiveId" clId="{4BC51FF0-814D-4ABF-AB7D-5F0D1E21FE29}" dt="2019-12-05T19:10:32.952" v="38" actId="1076"/>
        <pc:sldMkLst>
          <pc:docMk/>
          <pc:sldMk cId="930659774" sldId="311"/>
        </pc:sldMkLst>
        <pc:spChg chg="mod">
          <ac:chgData name="Vinit Shah" userId="18cf55e06bdb5efd" providerId="LiveId" clId="{4BC51FF0-814D-4ABF-AB7D-5F0D1E21FE29}" dt="2019-12-05T19:10:32.952" v="38" actId="1076"/>
          <ac:spMkLst>
            <pc:docMk/>
            <pc:sldMk cId="930659774" sldId="311"/>
            <ac:spMk id="9" creationId="{630423B3-6D29-4870-8AA3-CD15D41EB2E1}"/>
          </ac:spMkLst>
        </pc:spChg>
        <pc:grpChg chg="mod">
          <ac:chgData name="Vinit Shah" userId="18cf55e06bdb5efd" providerId="LiveId" clId="{4BC51FF0-814D-4ABF-AB7D-5F0D1E21FE29}" dt="2019-12-05T19:10:20.782" v="37" actId="1076"/>
          <ac:grpSpMkLst>
            <pc:docMk/>
            <pc:sldMk cId="930659774" sldId="311"/>
            <ac:grpSpMk id="6" creationId="{E09C6CD7-6C82-4556-A330-161528091BBB}"/>
          </ac:grpSpMkLst>
        </pc:grpChg>
      </pc:sldChg>
      <pc:sldChg chg="addSp delSp modSp add ord">
        <pc:chgData name="Vinit Shah" userId="18cf55e06bdb5efd" providerId="LiveId" clId="{4BC51FF0-814D-4ABF-AB7D-5F0D1E21FE29}" dt="2019-12-05T19:22:23.172" v="62" actId="1076"/>
        <pc:sldMkLst>
          <pc:docMk/>
          <pc:sldMk cId="1202950259" sldId="312"/>
        </pc:sldMkLst>
        <pc:spChg chg="del">
          <ac:chgData name="Vinit Shah" userId="18cf55e06bdb5efd" providerId="LiveId" clId="{4BC51FF0-814D-4ABF-AB7D-5F0D1E21FE29}" dt="2019-12-05T19:10:55.110" v="45" actId="478"/>
          <ac:spMkLst>
            <pc:docMk/>
            <pc:sldMk cId="1202950259" sldId="312"/>
            <ac:spMk id="6" creationId="{24D0D644-34B2-4571-A7D7-D004EC8D09FB}"/>
          </ac:spMkLst>
        </pc:spChg>
        <pc:spChg chg="del mod">
          <ac:chgData name="Vinit Shah" userId="18cf55e06bdb5efd" providerId="LiveId" clId="{4BC51FF0-814D-4ABF-AB7D-5F0D1E21FE29}" dt="2019-12-05T19:10:55.115" v="47"/>
          <ac:spMkLst>
            <pc:docMk/>
            <pc:sldMk cId="1202950259" sldId="312"/>
            <ac:spMk id="7" creationId="{B03893C3-9039-4318-9036-F629AD0CD0E4}"/>
          </ac:spMkLst>
        </pc:spChg>
        <pc:picChg chg="add mod">
          <ac:chgData name="Vinit Shah" userId="18cf55e06bdb5efd" providerId="LiveId" clId="{4BC51FF0-814D-4ABF-AB7D-5F0D1E21FE29}" dt="2019-12-05T19:22:23.172" v="62" actId="1076"/>
          <ac:picMkLst>
            <pc:docMk/>
            <pc:sldMk cId="1202950259" sldId="312"/>
            <ac:picMk id="3" creationId="{1A9BE110-2150-4D64-9EA9-41A8AF8E5793}"/>
          </ac:picMkLst>
        </pc:picChg>
        <pc:picChg chg="add del mod">
          <ac:chgData name="Vinit Shah" userId="18cf55e06bdb5efd" providerId="LiveId" clId="{4BC51FF0-814D-4ABF-AB7D-5F0D1E21FE29}" dt="2019-12-05T19:20:17.294" v="53" actId="478"/>
          <ac:picMkLst>
            <pc:docMk/>
            <pc:sldMk cId="1202950259" sldId="312"/>
            <ac:picMk id="10" creationId="{B353E83A-6FCD-4100-867F-C9B3991AAFC1}"/>
          </ac:picMkLst>
        </pc:picChg>
        <pc:picChg chg="add mod">
          <ac:chgData name="Vinit Shah" userId="18cf55e06bdb5efd" providerId="LiveId" clId="{4BC51FF0-814D-4ABF-AB7D-5F0D1E21FE29}" dt="2019-12-05T19:22:23.172" v="62" actId="1076"/>
          <ac:picMkLst>
            <pc:docMk/>
            <pc:sldMk cId="1202950259" sldId="312"/>
            <ac:picMk id="11" creationId="{DE57D200-502A-43B1-BC80-22EF6A206526}"/>
          </ac:picMkLst>
        </pc:picChg>
      </pc:sldChg>
      <pc:sldChg chg="add del">
        <pc:chgData name="Vinit Shah" userId="18cf55e06bdb5efd" providerId="LiveId" clId="{4BC51FF0-814D-4ABF-AB7D-5F0D1E21FE29}" dt="2019-12-05T19:10:42.319" v="40" actId="47"/>
        <pc:sldMkLst>
          <pc:docMk/>
          <pc:sldMk cId="1756460638" sldId="312"/>
        </pc:sldMkLst>
      </pc:sldChg>
    </pc:docChg>
  </pc:docChgLst>
  <pc:docChgLst>
    <pc:chgData name="Nandini Nerurkar" userId="3c5f46eb01180f0d" providerId="LiveId" clId="{0869A9D4-AFF7-4B75-AA3A-6C7D25F0E377}"/>
    <pc:docChg chg="modSld">
      <pc:chgData name="Nandini Nerurkar" userId="3c5f46eb01180f0d" providerId="LiveId" clId="{0869A9D4-AFF7-4B75-AA3A-6C7D25F0E377}" dt="2019-12-05T21:52:52.102" v="52" actId="1076"/>
      <pc:docMkLst>
        <pc:docMk/>
      </pc:docMkLst>
      <pc:sldChg chg="addSp delSp modSp">
        <pc:chgData name="Nandini Nerurkar" userId="3c5f46eb01180f0d" providerId="LiveId" clId="{0869A9D4-AFF7-4B75-AA3A-6C7D25F0E377}" dt="2019-12-05T21:52:52.102" v="52" actId="1076"/>
        <pc:sldMkLst>
          <pc:docMk/>
          <pc:sldMk cId="0" sldId="280"/>
        </pc:sldMkLst>
        <pc:picChg chg="add mod">
          <ac:chgData name="Nandini Nerurkar" userId="3c5f46eb01180f0d" providerId="LiveId" clId="{0869A9D4-AFF7-4B75-AA3A-6C7D25F0E377}" dt="2019-12-05T21:50:32.304" v="21" actId="1076"/>
          <ac:picMkLst>
            <pc:docMk/>
            <pc:sldMk cId="0" sldId="280"/>
            <ac:picMk id="8" creationId="{A51E2633-C84B-4426-8204-A9C7AABA669D}"/>
          </ac:picMkLst>
        </pc:picChg>
        <pc:picChg chg="add mod">
          <ac:chgData name="Nandini Nerurkar" userId="3c5f46eb01180f0d" providerId="LiveId" clId="{0869A9D4-AFF7-4B75-AA3A-6C7D25F0E377}" dt="2019-12-05T21:52:52.102" v="52" actId="1076"/>
          <ac:picMkLst>
            <pc:docMk/>
            <pc:sldMk cId="0" sldId="280"/>
            <ac:picMk id="9" creationId="{BD5EE8EC-20FF-414E-8951-94230F50AA9D}"/>
          </ac:picMkLst>
        </pc:picChg>
        <pc:picChg chg="add del mod">
          <ac:chgData name="Nandini Nerurkar" userId="3c5f46eb01180f0d" providerId="LiveId" clId="{0869A9D4-AFF7-4B75-AA3A-6C7D25F0E377}" dt="2019-12-05T18:57:33.679" v="3" actId="478"/>
          <ac:picMkLst>
            <pc:docMk/>
            <pc:sldMk cId="0" sldId="280"/>
            <ac:picMk id="1026" creationId="{1E197136-6A2A-4295-A822-BECCF67F30BB}"/>
          </ac:picMkLst>
        </pc:picChg>
        <pc:picChg chg="add mod">
          <ac:chgData name="Nandini Nerurkar" userId="3c5f46eb01180f0d" providerId="LiveId" clId="{0869A9D4-AFF7-4B75-AA3A-6C7D25F0E377}" dt="2019-12-05T21:50:46.937" v="25" actId="1076"/>
          <ac:picMkLst>
            <pc:docMk/>
            <pc:sldMk cId="0" sldId="280"/>
            <ac:picMk id="1028" creationId="{61AFF01E-E206-4F66-AE80-FA9F7470AEDD}"/>
          </ac:picMkLst>
        </pc:picChg>
        <pc:cxnChg chg="add mod">
          <ac:chgData name="Nandini Nerurkar" userId="3c5f46eb01180f0d" providerId="LiveId" clId="{0869A9D4-AFF7-4B75-AA3A-6C7D25F0E377}" dt="2019-12-05T21:52:38.819" v="50" actId="14100"/>
          <ac:cxnSpMkLst>
            <pc:docMk/>
            <pc:sldMk cId="0" sldId="280"/>
            <ac:cxnSpMk id="10" creationId="{FEB06F18-2E66-4599-A456-7390E98A2DE6}"/>
          </ac:cxnSpMkLst>
        </pc:cxnChg>
        <pc:cxnChg chg="add mod">
          <ac:chgData name="Nandini Nerurkar" userId="3c5f46eb01180f0d" providerId="LiveId" clId="{0869A9D4-AFF7-4B75-AA3A-6C7D25F0E377}" dt="2019-12-05T21:52:26.742" v="48" actId="692"/>
          <ac:cxnSpMkLst>
            <pc:docMk/>
            <pc:sldMk cId="0" sldId="280"/>
            <ac:cxnSpMk id="11" creationId="{AAA4F140-2FCF-4CF0-BDE5-455D805A569E}"/>
          </ac:cxnSpMkLst>
        </pc:cxnChg>
      </pc:sldChg>
    </pc:docChg>
  </pc:docChgLst>
  <pc:docChgLst>
    <pc:chgData name="Guest User" providerId="Windows Live" clId="Web-{91DE917A-AEC0-4E44-A0D7-B3A94E5AC325}"/>
    <pc:docChg chg="modSld">
      <pc:chgData name="Guest User" userId="" providerId="Windows Live" clId="Web-{91DE917A-AEC0-4E44-A0D7-B3A94E5AC325}" dt="2019-12-08T18:21:44.139" v="8"/>
      <pc:docMkLst>
        <pc:docMk/>
      </pc:docMkLst>
      <pc:sldChg chg="addSp delSp modSp mod setBg">
        <pc:chgData name="Guest User" userId="" providerId="Windows Live" clId="Web-{91DE917A-AEC0-4E44-A0D7-B3A94E5AC325}" dt="2019-12-08T18:21:44.139" v="8"/>
        <pc:sldMkLst>
          <pc:docMk/>
          <pc:sldMk cId="0" sldId="268"/>
        </pc:sldMkLst>
        <pc:picChg chg="add mod">
          <ac:chgData name="Guest User" userId="" providerId="Windows Live" clId="Web-{91DE917A-AEC0-4E44-A0D7-B3A94E5AC325}" dt="2019-12-08T18:21:44.139" v="8"/>
          <ac:picMkLst>
            <pc:docMk/>
            <pc:sldMk cId="0" sldId="268"/>
            <ac:picMk id="2" creationId="{3FA38AA9-4AAF-4AD6-8AEA-3B3E79FE3D45}"/>
          </ac:picMkLst>
        </pc:picChg>
        <pc:picChg chg="del">
          <ac:chgData name="Guest User" userId="" providerId="Windows Live" clId="Web-{91DE917A-AEC0-4E44-A0D7-B3A94E5AC325}" dt="2019-12-08T18:21:29.983" v="6"/>
          <ac:picMkLst>
            <pc:docMk/>
            <pc:sldMk cId="0" sldId="268"/>
            <ac:picMk id="3" creationId="{52E34416-6375-46B8-965F-1A708F1564C4}"/>
          </ac:picMkLst>
        </pc:picChg>
      </pc:sldChg>
      <pc:sldChg chg="addSp delSp modSp mod setBg">
        <pc:chgData name="Guest User" userId="" providerId="Windows Live" clId="Web-{91DE917A-AEC0-4E44-A0D7-B3A94E5AC325}" dt="2019-12-08T18:20:48.670" v="2"/>
        <pc:sldMkLst>
          <pc:docMk/>
          <pc:sldMk cId="2371266801" sldId="294"/>
        </pc:sldMkLst>
        <pc:picChg chg="add mod">
          <ac:chgData name="Guest User" userId="" providerId="Windows Live" clId="Web-{91DE917A-AEC0-4E44-A0D7-B3A94E5AC325}" dt="2019-12-08T18:20:48.670" v="2"/>
          <ac:picMkLst>
            <pc:docMk/>
            <pc:sldMk cId="2371266801" sldId="294"/>
            <ac:picMk id="2" creationId="{53177EB7-D17D-43B8-A397-F6C89FFA7EBB}"/>
          </ac:picMkLst>
        </pc:picChg>
        <pc:picChg chg="del">
          <ac:chgData name="Guest User" userId="" providerId="Windows Live" clId="Web-{91DE917A-AEC0-4E44-A0D7-B3A94E5AC325}" dt="2019-12-08T18:20:24.186" v="0"/>
          <ac:picMkLst>
            <pc:docMk/>
            <pc:sldMk cId="2371266801" sldId="294"/>
            <ac:picMk id="5" creationId="{1DD27029-3FF8-4CE6-8A65-B2942BB9253F}"/>
          </ac:picMkLst>
        </pc:picChg>
      </pc:sldChg>
      <pc:sldChg chg="addSp delSp modSp mod setBg">
        <pc:chgData name="Guest User" userId="" providerId="Windows Live" clId="Web-{91DE917A-AEC0-4E44-A0D7-B3A94E5AC325}" dt="2019-12-08T18:21:10.967" v="5"/>
        <pc:sldMkLst>
          <pc:docMk/>
          <pc:sldMk cId="2130988580" sldId="298"/>
        </pc:sldMkLst>
        <pc:picChg chg="add mod">
          <ac:chgData name="Guest User" userId="" providerId="Windows Live" clId="Web-{91DE917A-AEC0-4E44-A0D7-B3A94E5AC325}" dt="2019-12-08T18:21:10.967" v="5"/>
          <ac:picMkLst>
            <pc:docMk/>
            <pc:sldMk cId="2130988580" sldId="298"/>
            <ac:picMk id="2" creationId="{01AA2367-A72C-4CBF-AA03-FB8DF679F1F3}"/>
          </ac:picMkLst>
        </pc:picChg>
        <pc:picChg chg="del">
          <ac:chgData name="Guest User" userId="" providerId="Windows Live" clId="Web-{91DE917A-AEC0-4E44-A0D7-B3A94E5AC325}" dt="2019-12-08T18:20:58.295" v="3"/>
          <ac:picMkLst>
            <pc:docMk/>
            <pc:sldMk cId="2130988580" sldId="298"/>
            <ac:picMk id="4" creationId="{E218AD73-8231-437B-BF0E-E2B9E9685056}"/>
          </ac:picMkLst>
        </pc:picChg>
      </pc:sldChg>
    </pc:docChg>
  </pc:docChgLst>
  <pc:docChgLst>
    <pc:chgData name="Guest User" providerId="Windows Live" clId="Web-{F2F676E9-E1C7-4C10-8FEA-90B61F8788C8}"/>
    <pc:docChg chg="modSld">
      <pc:chgData name="Guest User" userId="" providerId="Windows Live" clId="Web-{F2F676E9-E1C7-4C10-8FEA-90B61F8788C8}" dt="2019-12-05T04:23:21.321" v="57" actId="20577"/>
      <pc:docMkLst>
        <pc:docMk/>
      </pc:docMkLst>
      <pc:sldChg chg="modSp">
        <pc:chgData name="Guest User" userId="" providerId="Windows Live" clId="Web-{F2F676E9-E1C7-4C10-8FEA-90B61F8788C8}" dt="2019-12-05T04:22:06.977" v="8" actId="20577"/>
        <pc:sldMkLst>
          <pc:docMk/>
          <pc:sldMk cId="0" sldId="278"/>
        </pc:sldMkLst>
        <pc:spChg chg="mod">
          <ac:chgData name="Guest User" userId="" providerId="Windows Live" clId="Web-{F2F676E9-E1C7-4C10-8FEA-90B61F8788C8}" dt="2019-12-05T04:22:06.977" v="8" actId="20577"/>
          <ac:spMkLst>
            <pc:docMk/>
            <pc:sldMk cId="0" sldId="278"/>
            <ac:spMk id="2" creationId="{A8218192-C63B-47A8-9511-30EE191BE75A}"/>
          </ac:spMkLst>
        </pc:spChg>
      </pc:sldChg>
      <pc:sldChg chg="modSp">
        <pc:chgData name="Guest User" userId="" providerId="Windows Live" clId="Web-{F2F676E9-E1C7-4C10-8FEA-90B61F8788C8}" dt="2019-12-05T04:22:38.462" v="22" actId="20577"/>
        <pc:sldMkLst>
          <pc:docMk/>
          <pc:sldMk cId="0" sldId="279"/>
        </pc:sldMkLst>
        <pc:spChg chg="mod">
          <ac:chgData name="Guest User" userId="" providerId="Windows Live" clId="Web-{F2F676E9-E1C7-4C10-8FEA-90B61F8788C8}" dt="2019-12-05T04:22:38.462" v="22" actId="20577"/>
          <ac:spMkLst>
            <pc:docMk/>
            <pc:sldMk cId="0" sldId="279"/>
            <ac:spMk id="2" creationId="{43A368E2-9233-4CC6-AA41-BB3B006DE033}"/>
          </ac:spMkLst>
        </pc:spChg>
      </pc:sldChg>
      <pc:sldChg chg="delSp modSp">
        <pc:chgData name="Guest User" userId="" providerId="Windows Live" clId="Web-{F2F676E9-E1C7-4C10-8FEA-90B61F8788C8}" dt="2019-12-05T04:23:03.149" v="42" actId="20577"/>
        <pc:sldMkLst>
          <pc:docMk/>
          <pc:sldMk cId="0" sldId="280"/>
        </pc:sldMkLst>
        <pc:spChg chg="mod">
          <ac:chgData name="Guest User" userId="" providerId="Windows Live" clId="Web-{F2F676E9-E1C7-4C10-8FEA-90B61F8788C8}" dt="2019-12-05T04:23:03.149" v="42" actId="20577"/>
          <ac:spMkLst>
            <pc:docMk/>
            <pc:sldMk cId="0" sldId="280"/>
            <ac:spMk id="2" creationId="{65ACDEBF-7970-47B0-99DC-33665CE51D4F}"/>
          </ac:spMkLst>
        </pc:spChg>
        <pc:picChg chg="del">
          <ac:chgData name="Guest User" userId="" providerId="Windows Live" clId="Web-{F2F676E9-E1C7-4C10-8FEA-90B61F8788C8}" dt="2019-12-05T04:22:44.337" v="25"/>
          <ac:picMkLst>
            <pc:docMk/>
            <pc:sldMk cId="0" sldId="280"/>
            <ac:picMk id="5" creationId="{4B177444-CA24-4A40-92E6-AF19B5EB239A}"/>
          </ac:picMkLst>
        </pc:picChg>
      </pc:sldChg>
      <pc:sldChg chg="modSp">
        <pc:chgData name="Guest User" userId="" providerId="Windows Live" clId="Web-{F2F676E9-E1C7-4C10-8FEA-90B61F8788C8}" dt="2019-12-05T04:23:20.149" v="55" actId="20577"/>
        <pc:sldMkLst>
          <pc:docMk/>
          <pc:sldMk cId="4040550131" sldId="302"/>
        </pc:sldMkLst>
        <pc:spChg chg="mod">
          <ac:chgData name="Guest User" userId="" providerId="Windows Live" clId="Web-{F2F676E9-E1C7-4C10-8FEA-90B61F8788C8}" dt="2019-12-05T04:23:20.149" v="55" actId="20577"/>
          <ac:spMkLst>
            <pc:docMk/>
            <pc:sldMk cId="4040550131" sldId="302"/>
            <ac:spMk id="9" creationId="{630423B3-6D29-4870-8AA3-CD15D41EB2E1}"/>
          </ac:spMkLst>
        </pc:spChg>
      </pc:sldChg>
    </pc:docChg>
  </pc:docChgLst>
  <pc:docChgLst>
    <pc:chgData name="Guest User" providerId="Windows Live" clId="Web-{1AFFAB39-E5D4-47AB-826A-03B0DA98A533}"/>
    <pc:docChg chg="addSld modSld sldOrd">
      <pc:chgData name="Guest User" userId="" providerId="Windows Live" clId="Web-{1AFFAB39-E5D4-47AB-826A-03B0DA98A533}" dt="2019-12-08T20:52:50.845" v="6"/>
      <pc:docMkLst>
        <pc:docMk/>
      </pc:docMkLst>
      <pc:sldChg chg="modSp">
        <pc:chgData name="Guest User" userId="" providerId="Windows Live" clId="Web-{1AFFAB39-E5D4-47AB-826A-03B0DA98A533}" dt="2019-12-08T20:16:13.090" v="0" actId="14100"/>
        <pc:sldMkLst>
          <pc:docMk/>
          <pc:sldMk cId="0" sldId="279"/>
        </pc:sldMkLst>
        <pc:cxnChg chg="mod">
          <ac:chgData name="Guest User" userId="" providerId="Windows Live" clId="Web-{1AFFAB39-E5D4-47AB-826A-03B0DA98A533}" dt="2019-12-08T20:16:13.090" v="0" actId="14100"/>
          <ac:cxnSpMkLst>
            <pc:docMk/>
            <pc:sldMk cId="0" sldId="279"/>
            <ac:cxnSpMk id="21" creationId="{A5740120-44D9-4A10-AD17-60EC45FA0B74}"/>
          </ac:cxnSpMkLst>
        </pc:cxnChg>
      </pc:sldChg>
      <pc:sldChg chg="addSp delSp modSp">
        <pc:chgData name="Guest User" userId="" providerId="Windows Live" clId="Web-{1AFFAB39-E5D4-47AB-826A-03B0DA98A533}" dt="2019-12-08T20:19:13.910" v="3"/>
        <pc:sldMkLst>
          <pc:docMk/>
          <pc:sldMk cId="2371266801" sldId="294"/>
        </pc:sldMkLst>
        <pc:picChg chg="add mod">
          <ac:chgData name="Guest User" userId="" providerId="Windows Live" clId="Web-{1AFFAB39-E5D4-47AB-826A-03B0DA98A533}" dt="2019-12-08T20:19:13.910" v="3"/>
          <ac:picMkLst>
            <pc:docMk/>
            <pc:sldMk cId="2371266801" sldId="294"/>
            <ac:picMk id="2" creationId="{84E7D099-DAF5-47A8-A59A-3E5AD4728030}"/>
          </ac:picMkLst>
        </pc:picChg>
        <pc:picChg chg="del">
          <ac:chgData name="Guest User" userId="" providerId="Windows Live" clId="Web-{1AFFAB39-E5D4-47AB-826A-03B0DA98A533}" dt="2019-12-08T20:18:54.018" v="1"/>
          <ac:picMkLst>
            <pc:docMk/>
            <pc:sldMk cId="2371266801" sldId="294"/>
            <ac:picMk id="3" creationId="{478F4F13-361F-4CE1-9551-CE437863784B}"/>
          </ac:picMkLst>
        </pc:picChg>
      </pc:sldChg>
      <pc:sldChg chg="new ord">
        <pc:chgData name="Guest User" userId="" providerId="Windows Live" clId="Web-{1AFFAB39-E5D4-47AB-826A-03B0DA98A533}" dt="2019-12-08T20:52:50.845" v="6"/>
        <pc:sldMkLst>
          <pc:docMk/>
          <pc:sldMk cId="2547544394" sldId="314"/>
        </pc:sldMkLst>
      </pc:sldChg>
    </pc:docChg>
  </pc:docChgLst>
  <pc:docChgLst>
    <pc:chgData name="Nandini Nerurkar" userId="3c5f46eb01180f0d" providerId="Windows Live" clId="Web-{41E66F6B-1A75-49CB-9E68-DC29999586DF}"/>
    <pc:docChg chg="delSld modSld">
      <pc:chgData name="Nandini Nerurkar" userId="3c5f46eb01180f0d" providerId="Windows Live" clId="Web-{41E66F6B-1A75-49CB-9E68-DC29999586DF}" dt="2019-12-05T23:41:53.896" v="10"/>
      <pc:docMkLst>
        <pc:docMk/>
      </pc:docMkLst>
      <pc:sldChg chg="del">
        <pc:chgData name="Nandini Nerurkar" userId="3c5f46eb01180f0d" providerId="Windows Live" clId="Web-{41E66F6B-1A75-49CB-9E68-DC29999586DF}" dt="2019-12-05T23:18:43.300" v="7"/>
        <pc:sldMkLst>
          <pc:docMk/>
          <pc:sldMk cId="0" sldId="272"/>
        </pc:sldMkLst>
      </pc:sldChg>
      <pc:sldChg chg="del">
        <pc:chgData name="Nandini Nerurkar" userId="3c5f46eb01180f0d" providerId="Windows Live" clId="Web-{41E66F6B-1A75-49CB-9E68-DC29999586DF}" dt="2019-12-05T23:18:49.753" v="8"/>
        <pc:sldMkLst>
          <pc:docMk/>
          <pc:sldMk cId="0" sldId="274"/>
        </pc:sldMkLst>
      </pc:sldChg>
      <pc:sldChg chg="del">
        <pc:chgData name="Nandini Nerurkar" userId="3c5f46eb01180f0d" providerId="Windows Live" clId="Web-{41E66F6B-1A75-49CB-9E68-DC29999586DF}" dt="2019-12-05T23:17:36.797" v="0"/>
        <pc:sldMkLst>
          <pc:docMk/>
          <pc:sldMk cId="0" sldId="275"/>
        </pc:sldMkLst>
      </pc:sldChg>
      <pc:sldChg chg="del">
        <pc:chgData name="Nandini Nerurkar" userId="3c5f46eb01180f0d" providerId="Windows Live" clId="Web-{41E66F6B-1A75-49CB-9E68-DC29999586DF}" dt="2019-12-05T23:18:11.486" v="4"/>
        <pc:sldMkLst>
          <pc:docMk/>
          <pc:sldMk cId="0" sldId="276"/>
        </pc:sldMkLst>
      </pc:sldChg>
      <pc:sldChg chg="del">
        <pc:chgData name="Nandini Nerurkar" userId="3c5f46eb01180f0d" providerId="Windows Live" clId="Web-{41E66F6B-1A75-49CB-9E68-DC29999586DF}" dt="2019-12-05T23:18:40.284" v="6"/>
        <pc:sldMkLst>
          <pc:docMk/>
          <pc:sldMk cId="0" sldId="292"/>
        </pc:sldMkLst>
      </pc:sldChg>
      <pc:sldChg chg="modNotes">
        <pc:chgData name="Nandini Nerurkar" userId="3c5f46eb01180f0d" providerId="Windows Live" clId="Web-{41E66F6B-1A75-49CB-9E68-DC29999586DF}" dt="2019-12-05T23:41:53.896" v="10"/>
        <pc:sldMkLst>
          <pc:docMk/>
          <pc:sldMk cId="4040550131" sldId="302"/>
        </pc:sldMkLst>
      </pc:sldChg>
      <pc:sldChg chg="del">
        <pc:chgData name="Nandini Nerurkar" userId="3c5f46eb01180f0d" providerId="Windows Live" clId="Web-{41E66F6B-1A75-49CB-9E68-DC29999586DF}" dt="2019-12-05T23:18:03.689" v="3"/>
        <pc:sldMkLst>
          <pc:docMk/>
          <pc:sldMk cId="2968441857" sldId="304"/>
        </pc:sldMkLst>
      </pc:sldChg>
      <pc:sldChg chg="del">
        <pc:chgData name="Nandini Nerurkar" userId="3c5f46eb01180f0d" providerId="Windows Live" clId="Web-{41E66F6B-1A75-49CB-9E68-DC29999586DF}" dt="2019-12-05T23:17:43.657" v="1"/>
        <pc:sldMkLst>
          <pc:docMk/>
          <pc:sldMk cId="3398430672" sldId="305"/>
        </pc:sldMkLst>
      </pc:sldChg>
      <pc:sldChg chg="del">
        <pc:chgData name="Nandini Nerurkar" userId="3c5f46eb01180f0d" providerId="Windows Live" clId="Web-{41E66F6B-1A75-49CB-9E68-DC29999586DF}" dt="2019-12-05T23:18:15.080" v="5"/>
        <pc:sldMkLst>
          <pc:docMk/>
          <pc:sldMk cId="670640550" sldId="306"/>
        </pc:sldMkLst>
      </pc:sldChg>
      <pc:sldChg chg="del">
        <pc:chgData name="Nandini Nerurkar" userId="3c5f46eb01180f0d" providerId="Windows Live" clId="Web-{41E66F6B-1A75-49CB-9E68-DC29999586DF}" dt="2019-12-05T23:17:54.673" v="2"/>
        <pc:sldMkLst>
          <pc:docMk/>
          <pc:sldMk cId="3377399052" sldId="307"/>
        </pc:sldMkLst>
      </pc:sldChg>
    </pc:docChg>
  </pc:docChgLst>
  <pc:docChgLst>
    <pc:chgData name="Guest User" providerId="Windows Live" clId="Web-{08487F3B-65AF-4A32-8974-0161A709664B}"/>
    <pc:docChg chg="addSld delSld modSld">
      <pc:chgData name="Guest User" userId="" providerId="Windows Live" clId="Web-{08487F3B-65AF-4A32-8974-0161A709664B}" dt="2019-12-05T01:14:10.746" v="266" actId="20577"/>
      <pc:docMkLst>
        <pc:docMk/>
      </pc:docMkLst>
      <pc:sldChg chg="del">
        <pc:chgData name="Guest User" userId="" providerId="Windows Live" clId="Web-{08487F3B-65AF-4A32-8974-0161A709664B}" dt="2019-12-05T00:52:24.196" v="0"/>
        <pc:sldMkLst>
          <pc:docMk/>
          <pc:sldMk cId="3265676892" sldId="303"/>
        </pc:sldMkLst>
      </pc:sldChg>
      <pc:sldChg chg="delSp modSp new">
        <pc:chgData name="Guest User" userId="" providerId="Windows Live" clId="Web-{08487F3B-65AF-4A32-8974-0161A709664B}" dt="2019-12-05T01:13:05.808" v="248" actId="20577"/>
        <pc:sldMkLst>
          <pc:docMk/>
          <pc:sldMk cId="464864349" sldId="309"/>
        </pc:sldMkLst>
        <pc:spChg chg="mod">
          <ac:chgData name="Guest User" userId="" providerId="Windows Live" clId="Web-{08487F3B-65AF-4A32-8974-0161A709664B}" dt="2019-12-05T01:02:26.525" v="30" actId="20577"/>
          <ac:spMkLst>
            <pc:docMk/>
            <pc:sldMk cId="464864349" sldId="309"/>
            <ac:spMk id="2" creationId="{4077D06F-DF7F-4468-B95F-865919E3C310}"/>
          </ac:spMkLst>
        </pc:spChg>
        <pc:spChg chg="mod">
          <ac:chgData name="Guest User" userId="" providerId="Windows Live" clId="Web-{08487F3B-65AF-4A32-8974-0161A709664B}" dt="2019-12-05T01:13:05.808" v="248" actId="20577"/>
          <ac:spMkLst>
            <pc:docMk/>
            <pc:sldMk cId="464864349" sldId="309"/>
            <ac:spMk id="3" creationId="{14D28C56-A3D4-442E-AFB9-84A9F6DE298A}"/>
          </ac:spMkLst>
        </pc:spChg>
        <pc:spChg chg="del">
          <ac:chgData name="Guest User" userId="" providerId="Windows Live" clId="Web-{08487F3B-65AF-4A32-8974-0161A709664B}" dt="2019-12-05T01:01:41.056" v="3"/>
          <ac:spMkLst>
            <pc:docMk/>
            <pc:sldMk cId="464864349" sldId="309"/>
            <ac:spMk id="4" creationId="{DF50CCE1-D428-49A6-8D38-15BA14F6BFFC}"/>
          </ac:spMkLst>
        </pc:spChg>
      </pc:sldChg>
      <pc:sldChg chg="del">
        <pc:chgData name="Guest User" userId="" providerId="Windows Live" clId="Web-{08487F3B-65AF-4A32-8974-0161A709664B}" dt="2019-12-05T00:52:27.258" v="1"/>
        <pc:sldMkLst>
          <pc:docMk/>
          <pc:sldMk cId="3508087204" sldId="310"/>
        </pc:sldMkLst>
      </pc:sldChg>
      <pc:sldChg chg="modSp new">
        <pc:chgData name="Guest User" userId="" providerId="Windows Live" clId="Web-{08487F3B-65AF-4A32-8974-0161A709664B}" dt="2019-12-05T01:14:09.667" v="264" actId="20577"/>
        <pc:sldMkLst>
          <pc:docMk/>
          <pc:sldMk cId="3829787359" sldId="310"/>
        </pc:sldMkLst>
        <pc:spChg chg="mod">
          <ac:chgData name="Guest User" userId="" providerId="Windows Live" clId="Web-{08487F3B-65AF-4A32-8974-0161A709664B}" dt="2019-12-05T01:14:09.667" v="264" actId="20577"/>
          <ac:spMkLst>
            <pc:docMk/>
            <pc:sldMk cId="3829787359" sldId="310"/>
            <ac:spMk id="2" creationId="{64E36B34-A6C2-4E92-9616-7D3589612B0A}"/>
          </ac:spMkLst>
        </pc:spChg>
      </pc:sldChg>
    </pc:docChg>
  </pc:docChgLst>
  <pc:docChgLst>
    <pc:chgData name="Guest User" providerId="Windows Live" clId="Web-{A38FD363-9E01-47F5-B853-F477FAA62474}"/>
    <pc:docChg chg="delSld">
      <pc:chgData name="Guest User" userId="" providerId="Windows Live" clId="Web-{A38FD363-9E01-47F5-B853-F477FAA62474}" dt="2019-12-07T15:48:57.784" v="0"/>
      <pc:docMkLst>
        <pc:docMk/>
      </pc:docMkLst>
      <pc:sldChg chg="del">
        <pc:chgData name="Guest User" userId="" providerId="Windows Live" clId="Web-{A38FD363-9E01-47F5-B853-F477FAA62474}" dt="2019-12-07T15:48:57.784" v="0"/>
        <pc:sldMkLst>
          <pc:docMk/>
          <pc:sldMk cId="3829787359" sldId="31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BD36B-579D-4CA5-9CF3-96CE24E0EA47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97772-0606-4BDD-9E18-BC69D0700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18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2fbe5f6c2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2fbe5f6c2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Analytics use? 2 sides?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97772-0606-4BDD-9E18-BC69D070005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2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20600fe6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20600fe6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8820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97772-0606-4BDD-9E18-BC69D070005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9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62fbe5f6c2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62fbe5f6c2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Producer -&gt; CVS -&gt; 3</a:t>
            </a:r>
            <a:r>
              <a:rPr lang="en-US" baseline="30000"/>
              <a:t>rd</a:t>
            </a:r>
            <a:r>
              <a:rPr lang="en-US"/>
              <a:t> party analytics company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2fe7f68f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62fe7f68f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Current scenario: we have to manage different accounts.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We’ll use biometrics to identify a specific user. If the user tries to register a new account, our system will detect this and reject the registration request.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User don’t have to log into different websites to view and manage their authorization and sharing options.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62fbe5f6c2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62fbe5f6c2_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Liquar</a:t>
            </a:r>
            <a:r>
              <a:rPr lang="en-US"/>
              <a:t> example or ?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212dbf952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212dbf952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6212dbf95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6212dbf95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114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Previous definition - Unique global identifier that points to the owner’s personal data.  The DID does not reveal information about the owner unless permitted.  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4DC2A8-5971-4A4B-B377-BA9DC88A8AD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562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We have talked about the problem statements, architecture</a:t>
            </a:r>
          </a:p>
          <a:p>
            <a:r>
              <a:rPr lang="en-US">
                <a:cs typeface="Calibri"/>
              </a:rPr>
              <a:t>Create ID first time</a:t>
            </a:r>
          </a:p>
          <a:p>
            <a:r>
              <a:rPr lang="en-US">
                <a:cs typeface="Calibri"/>
              </a:rPr>
              <a:t>Unique Biometrics</a:t>
            </a:r>
          </a:p>
          <a:p>
            <a:r>
              <a:rPr lang="en-US">
                <a:cs typeface="Calibri"/>
              </a:rPr>
              <a:t>Creation storage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4DC2A8-5971-4A4B-B377-BA9DC88A8AD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147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As per our key assumption, we have a secure data store.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4DC2A8-5971-4A4B-B377-BA9DC88A8A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823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Authentication, security, man in the middle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4DC2A8-5971-4A4B-B377-BA9DC88A8AD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539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Logging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4DC2A8-5971-4A4B-B377-BA9DC88A8AD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986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09600" indent="-457200">
              <a:lnSpc>
                <a:spcPct val="90000"/>
              </a:lnSpc>
              <a:buFont typeface="Arial,Sans-Serif"/>
              <a:buChar char="•"/>
            </a:pPr>
            <a:r>
              <a:rPr lang="en"/>
              <a:t>Control which consumers to share information with</a:t>
            </a:r>
            <a:endParaRPr lang="en-US"/>
          </a:p>
          <a:p>
            <a:pPr marL="609600" indent="-457200">
              <a:lnSpc>
                <a:spcPct val="90000"/>
              </a:lnSpc>
              <a:buFont typeface="Arial,Sans-Serif"/>
              <a:buChar char="•"/>
            </a:pPr>
            <a:r>
              <a:rPr lang="en"/>
              <a:t>Control which aspects of your information you share with them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4DC2A8-5971-4A4B-B377-BA9DC88A8AD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170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620600fe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620600fe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212dbf95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6212dbf95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457200">
              <a:buFont typeface="Arial,Sans-Serif" panose="020B0604020202020204" pitchFamily="34" charset="0"/>
              <a:buChar char="•"/>
            </a:pPr>
            <a:endParaRPr lang="en" sz="1200">
              <a:ea typeface="+mn-lt"/>
              <a:cs typeface="+mn-lt"/>
            </a:endParaRPr>
          </a:p>
          <a:p>
            <a:pPr marL="285750" indent="-457200">
              <a:buFont typeface="Arial,Sans-Serif" panose="020B0604020202020204" pitchFamily="34" charset="0"/>
              <a:buChar char="•"/>
            </a:pPr>
            <a:r>
              <a:rPr lang="e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 if they are accessing information within the given timeframe</a:t>
            </a:r>
            <a:endParaRPr lang="en" sz="1200">
              <a:ea typeface="+mn-lt"/>
              <a:cs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CF98F-4E80-40C9-B75A-405AEFA6F5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88A0E2-6A27-470B-B101-3CE43C7FEB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8A719-74F0-4BE6-9D22-8404CCD49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C7A30-CBBB-41F8-B15B-4255D226A64B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A81B7-C311-4FF9-8289-C49EE11DC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2FBAB-81EB-467D-9ACC-4FD771AF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581A-C596-4C15-ADF0-13D76E3ED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096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68B49-208E-4BF0-B559-9B422E5D4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074245-0CBD-467C-8F17-9E7B1E64B4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CC64D-618D-4BD0-9581-630606F7B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C7A30-CBBB-41F8-B15B-4255D226A64B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5D1E4-9A44-4270-9A6C-1AB24A2C8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F69DC-4087-4EE3-80F7-A4FBE91C6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581A-C596-4C15-ADF0-13D76E3ED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49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DAC62D-6B18-4EEB-A40C-601757389A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ADC01E-266D-49A7-8985-2375AFF96E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4AC91-1581-4AB2-9BD6-9A8BBBF08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C7A30-CBBB-41F8-B15B-4255D226A64B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9368F-1F29-4197-B876-1C5AD04DD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A64276-80B3-44C4-A78F-713F28E05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581A-C596-4C15-ADF0-13D76E3ED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03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47395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A682C-9B0D-4BAE-B694-E2832E86D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0F645-900E-4075-AA5C-6498BB6B3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986A7-1E47-4663-B934-5FC84C7F9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C7A30-CBBB-41F8-B15B-4255D226A64B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FDACB-742C-400C-BF27-457ECAE5C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5FB99-6ECB-4024-93F6-B0DC2081C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581A-C596-4C15-ADF0-13D76E3ED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404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FD413-3F0F-4725-BC7E-CE9CBFB2A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3C4700-0DF0-4F3D-AF7A-4CBAB2CF2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72686-8305-4A77-ADCE-7FC907C31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C7A30-CBBB-41F8-B15B-4255D226A64B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CC458-353E-450B-A920-DCBE6106B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B98D4-8618-4FB0-800D-818A3D4AC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581A-C596-4C15-ADF0-13D76E3ED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54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A9721-3431-4275-8E5C-8155DB9BB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5DD26-89FD-4F08-9041-0A3F41DBAC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40BD6F-91F1-4A16-9A1E-C2EB5B45EB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4F864B-405D-46E8-AC51-E91B9B14D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C7A30-CBBB-41F8-B15B-4255D226A64B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9EFAF6-8996-418E-B10D-54FB00493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652FC1-89BA-4CD9-9F49-D90A810D7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581A-C596-4C15-ADF0-13D76E3ED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50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D0A6F-0BE5-491F-B4A7-C36F37B9B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B8CAF-11D9-44A9-97DC-ADC988605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A427CB-11B1-43CF-8CC6-133F1B0694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03999C-22B2-47CC-A8C3-2ABBA05C18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8EA67A-CBF5-47B9-BEDF-FA45F59299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EAB5E5-D59A-4275-AB90-02B10BCC2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C7A30-CBBB-41F8-B15B-4255D226A64B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1D3A91-3740-4C99-8F1F-E138DC9E8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CFC66A-38C4-4695-A7DD-B479676C8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581A-C596-4C15-ADF0-13D76E3ED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77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8CF44-1478-4B01-B357-0EFBDAC3C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ED6741-556D-4089-8C64-422B04370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C7A30-CBBB-41F8-B15B-4255D226A64B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3BD0C4-7406-4379-BA41-7F9E5E31B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D40D14-5BA8-4571-B903-1CA967376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581A-C596-4C15-ADF0-13D76E3ED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313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D6BBB6-4843-48E3-9BF5-EDF817078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C7A30-CBBB-41F8-B15B-4255D226A64B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8F9D4E-432D-4ACD-8D69-73BE2BF60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A64A1-CECC-4616-AB22-1CCFE14B0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581A-C596-4C15-ADF0-13D76E3ED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5241C-435B-46FD-BA43-A62FBC68B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27D08-C346-4976-BE2B-D25BDE31A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2695D7-4D1F-415A-A7BF-E252502A84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32F226-51B2-4279-BC48-CD8EAF3BC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C7A30-CBBB-41F8-B15B-4255D226A64B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4565E2-FBAF-4F94-AF58-CD4A760CF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7D17D6-D909-4903-BAE0-714812481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581A-C596-4C15-ADF0-13D76E3ED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76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E7BD2-2DEE-455D-B220-7C3459C96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9C57EF-478E-468A-A5A7-945C18C046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E4979D-7AD7-4FCA-9B33-8624AAE711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39AF-420E-491D-9F00-507AB35AA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C7A30-CBBB-41F8-B15B-4255D226A64B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8418B-4260-4824-981C-5ECD45A86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490394-F33B-46C0-A983-4490306DA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581A-C596-4C15-ADF0-13D76E3ED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910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279411-14EF-49A2-9880-C928D6F71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DEBBD-7E22-4A07-A8F2-EEDAD7AF5A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D357C-7DB3-491D-A9C2-EA95319E2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7A30-CBBB-41F8-B15B-4255D226A64B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52277-D5F2-49D7-9E09-4F5A0C8AA0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640D7C-A1DE-4EA3-87BC-7FC0B9ACC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E581A-C596-4C15-ADF0-13D76E3ED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858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jpe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ctrTitle"/>
          </p:nvPr>
        </p:nvSpPr>
        <p:spPr>
          <a:xfrm>
            <a:off x="875763" y="346919"/>
            <a:ext cx="103280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b="1"/>
              <a:t>Digital Identity</a:t>
            </a:r>
            <a:endParaRPr b="1"/>
          </a:p>
        </p:txBody>
      </p:sp>
      <p:sp>
        <p:nvSpPr>
          <p:cNvPr id="130" name="Google Shape;130;p25"/>
          <p:cNvSpPr txBox="1">
            <a:spLocks noGrp="1"/>
          </p:cNvSpPr>
          <p:nvPr>
            <p:ph type="subTitle" idx="1"/>
          </p:nvPr>
        </p:nvSpPr>
        <p:spPr>
          <a:xfrm>
            <a:off x="356069" y="3009017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>
                <a:latin typeface="+mj-lt"/>
              </a:rPr>
              <a:t>Tata Consultancy Services</a:t>
            </a:r>
            <a:endParaRPr>
              <a:latin typeface="+mj-lt"/>
            </a:endParaRPr>
          </a:p>
        </p:txBody>
      </p:sp>
      <p:sp>
        <p:nvSpPr>
          <p:cNvPr id="131" name="Google Shape;131;p25"/>
          <p:cNvSpPr txBox="1"/>
          <p:nvPr/>
        </p:nvSpPr>
        <p:spPr>
          <a:xfrm>
            <a:off x="415600" y="4700719"/>
            <a:ext cx="4323377" cy="11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>
                <a:latin typeface="+mj-lt"/>
              </a:rPr>
              <a:t>Industry Advisor: Narendran Sivakumar</a:t>
            </a:r>
            <a:endParaRPr sz="2000">
              <a:latin typeface="+mj-lt"/>
            </a:endParaRPr>
          </a:p>
          <a:p>
            <a:r>
              <a:rPr lang="en" sz="2000">
                <a:latin typeface="+mj-lt"/>
              </a:rPr>
              <a:t>Faculty Advisor: Prof. Michael McCarthy </a:t>
            </a:r>
            <a:endParaRPr sz="2000">
              <a:latin typeface="+mj-lt"/>
            </a:endParaRPr>
          </a:p>
        </p:txBody>
      </p:sp>
      <p:sp>
        <p:nvSpPr>
          <p:cNvPr id="132" name="Google Shape;132;p25"/>
          <p:cNvSpPr txBox="1"/>
          <p:nvPr/>
        </p:nvSpPr>
        <p:spPr>
          <a:xfrm>
            <a:off x="8831053" y="4575459"/>
            <a:ext cx="3360947" cy="11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>
                <a:latin typeface="+mj-lt"/>
              </a:rPr>
              <a:t>Poojitha Prasad </a:t>
            </a:r>
            <a:endParaRPr sz="2000">
              <a:latin typeface="+mj-lt"/>
            </a:endParaRPr>
          </a:p>
          <a:p>
            <a:r>
              <a:rPr lang="en" sz="2000">
                <a:latin typeface="+mj-lt"/>
              </a:rPr>
              <a:t>Nandini Nerurkar</a:t>
            </a:r>
            <a:endParaRPr sz="2000">
              <a:latin typeface="+mj-lt"/>
            </a:endParaRPr>
          </a:p>
          <a:p>
            <a:r>
              <a:rPr lang="en" sz="2000">
                <a:latin typeface="+mj-lt"/>
              </a:rPr>
              <a:t>Shunqi Wang</a:t>
            </a:r>
            <a:endParaRPr sz="2000">
              <a:latin typeface="+mj-lt"/>
            </a:endParaRPr>
          </a:p>
          <a:p>
            <a:r>
              <a:rPr lang="en" sz="2000">
                <a:latin typeface="+mj-lt"/>
              </a:rPr>
              <a:t>Waqas Aziz</a:t>
            </a:r>
            <a:endParaRPr sz="2000">
              <a:latin typeface="+mj-lt"/>
            </a:endParaRPr>
          </a:p>
          <a:p>
            <a:r>
              <a:rPr lang="en" sz="2000">
                <a:latin typeface="+mj-lt"/>
              </a:rPr>
              <a:t>Vinit Shah</a:t>
            </a:r>
            <a:endParaRPr sz="200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3521A9-7E84-4B2C-9FE6-5638D266DF5B}"/>
              </a:ext>
            </a:extLst>
          </p:cNvPr>
          <p:cNvSpPr/>
          <p:nvPr/>
        </p:nvSpPr>
        <p:spPr>
          <a:xfrm>
            <a:off x="11099800" y="6488182"/>
            <a:ext cx="889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26BF8-2EE2-4805-B7EC-48B3F422C8CD}"/>
              </a:ext>
            </a:extLst>
          </p:cNvPr>
          <p:cNvSpPr/>
          <p:nvPr/>
        </p:nvSpPr>
        <p:spPr>
          <a:xfrm>
            <a:off x="0" y="6450856"/>
            <a:ext cx="11290300" cy="171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2AEB0D-ACE8-4002-98B3-86A01E14098B}"/>
              </a:ext>
            </a:extLst>
          </p:cNvPr>
          <p:cNvSpPr/>
          <p:nvPr/>
        </p:nvSpPr>
        <p:spPr>
          <a:xfrm>
            <a:off x="11099800" y="6468304"/>
            <a:ext cx="889000" cy="342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3A44B5-FC51-40B6-A93B-B4AEA4AF8BA6}"/>
              </a:ext>
            </a:extLst>
          </p:cNvPr>
          <p:cNvSpPr/>
          <p:nvPr/>
        </p:nvSpPr>
        <p:spPr>
          <a:xfrm>
            <a:off x="0" y="6430978"/>
            <a:ext cx="11290300" cy="171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09C6CD7-6C82-4556-A330-161528091BBB}"/>
              </a:ext>
            </a:extLst>
          </p:cNvPr>
          <p:cNvGrpSpPr/>
          <p:nvPr/>
        </p:nvGrpSpPr>
        <p:grpSpPr>
          <a:xfrm>
            <a:off x="2822714" y="2089256"/>
            <a:ext cx="6410322" cy="1601262"/>
            <a:chOff x="261942" y="3640796"/>
            <a:chExt cx="2784924" cy="1379475"/>
          </a:xfrm>
          <a:solidFill>
            <a:schemeClr val="accent2"/>
          </a:solidFill>
        </p:grpSpPr>
        <p:sp>
          <p:nvSpPr>
            <p:cNvPr id="7" name="Freeform 22">
              <a:extLst>
                <a:ext uri="{FF2B5EF4-FFF2-40B4-BE49-F238E27FC236}">
                  <a16:creationId xmlns:a16="http://schemas.microsoft.com/office/drawing/2014/main" id="{7412BE9E-70E0-4944-AE48-74CD37041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42" y="3640796"/>
              <a:ext cx="2784924" cy="1378108"/>
            </a:xfrm>
            <a:custGeom>
              <a:avLst/>
              <a:gdLst>
                <a:gd name="T0" fmla="*/ 6096 w 6096"/>
                <a:gd name="T1" fmla="*/ 2325 h 3016"/>
                <a:gd name="T2" fmla="*/ 6096 w 6096"/>
                <a:gd name="T3" fmla="*/ 0 h 3016"/>
                <a:gd name="T4" fmla="*/ 0 w 6096"/>
                <a:gd name="T5" fmla="*/ 0 h 3016"/>
                <a:gd name="T6" fmla="*/ 0 w 6096"/>
                <a:gd name="T7" fmla="*/ 2854 h 3016"/>
                <a:gd name="T8" fmla="*/ 193 w 6096"/>
                <a:gd name="T9" fmla="*/ 3016 h 3016"/>
                <a:gd name="T10" fmla="*/ 5384 w 6096"/>
                <a:gd name="T11" fmla="*/ 3016 h 3016"/>
                <a:gd name="T12" fmla="*/ 6096 w 6096"/>
                <a:gd name="T13" fmla="*/ 2325 h 3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96" h="3016">
                  <a:moveTo>
                    <a:pt x="6096" y="2325"/>
                  </a:moveTo>
                  <a:cubicBezTo>
                    <a:pt x="6096" y="0"/>
                    <a:pt x="6096" y="0"/>
                    <a:pt x="60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54"/>
                    <a:pt x="0" y="2854"/>
                    <a:pt x="0" y="2854"/>
                  </a:cubicBezTo>
                  <a:cubicBezTo>
                    <a:pt x="0" y="2989"/>
                    <a:pt x="36" y="3016"/>
                    <a:pt x="193" y="3016"/>
                  </a:cubicBezTo>
                  <a:cubicBezTo>
                    <a:pt x="5384" y="3016"/>
                    <a:pt x="5384" y="3016"/>
                    <a:pt x="5384" y="3016"/>
                  </a:cubicBezTo>
                  <a:lnTo>
                    <a:pt x="6096" y="23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3">
              <a:extLst>
                <a:ext uri="{FF2B5EF4-FFF2-40B4-BE49-F238E27FC236}">
                  <a16:creationId xmlns:a16="http://schemas.microsoft.com/office/drawing/2014/main" id="{592D01AE-72DC-42AC-A940-73DE335C5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113" y="4703088"/>
              <a:ext cx="326753" cy="317183"/>
            </a:xfrm>
            <a:custGeom>
              <a:avLst/>
              <a:gdLst>
                <a:gd name="T0" fmla="*/ 1 w 714"/>
                <a:gd name="T1" fmla="*/ 692 h 693"/>
                <a:gd name="T2" fmla="*/ 72 w 714"/>
                <a:gd name="T3" fmla="*/ 228 h 693"/>
                <a:gd name="T4" fmla="*/ 257 w 714"/>
                <a:gd name="T5" fmla="*/ 64 h 693"/>
                <a:gd name="T6" fmla="*/ 714 w 714"/>
                <a:gd name="T7" fmla="*/ 0 h 693"/>
                <a:gd name="T8" fmla="*/ 1 w 714"/>
                <a:gd name="T9" fmla="*/ 692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4" h="693">
                  <a:moveTo>
                    <a:pt x="1" y="692"/>
                  </a:moveTo>
                  <a:cubicBezTo>
                    <a:pt x="122" y="384"/>
                    <a:pt x="72" y="228"/>
                    <a:pt x="72" y="228"/>
                  </a:cubicBezTo>
                  <a:cubicBezTo>
                    <a:pt x="69" y="133"/>
                    <a:pt x="125" y="94"/>
                    <a:pt x="257" y="64"/>
                  </a:cubicBezTo>
                  <a:cubicBezTo>
                    <a:pt x="714" y="0"/>
                    <a:pt x="714" y="0"/>
                    <a:pt x="714" y="0"/>
                  </a:cubicBezTo>
                  <a:cubicBezTo>
                    <a:pt x="714" y="0"/>
                    <a:pt x="0" y="693"/>
                    <a:pt x="1" y="69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30423B3-6D29-4870-8AA3-CD15D41EB2E1}"/>
              </a:ext>
            </a:extLst>
          </p:cNvPr>
          <p:cNvSpPr/>
          <p:nvPr/>
        </p:nvSpPr>
        <p:spPr>
          <a:xfrm>
            <a:off x="3476795" y="2551928"/>
            <a:ext cx="4827284" cy="707886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sz="4000" b="1">
                <a:cs typeface="Calibri"/>
              </a:rPr>
              <a:t>Authentication of DID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C3B04-DA8A-4E0D-869A-0F7F4185921F}"/>
              </a:ext>
            </a:extLst>
          </p:cNvPr>
          <p:cNvSpPr/>
          <p:nvPr/>
        </p:nvSpPr>
        <p:spPr>
          <a:xfrm>
            <a:off x="11099800" y="6496571"/>
            <a:ext cx="889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623C8B-8E57-4C22-A6D5-E2EF5DCEA8BF}"/>
              </a:ext>
            </a:extLst>
          </p:cNvPr>
          <p:cNvSpPr/>
          <p:nvPr/>
        </p:nvSpPr>
        <p:spPr>
          <a:xfrm>
            <a:off x="0" y="6450856"/>
            <a:ext cx="11290300" cy="171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983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2">
            <a:extLst>
              <a:ext uri="{FF2B5EF4-FFF2-40B4-BE49-F238E27FC236}">
                <a16:creationId xmlns:a16="http://schemas.microsoft.com/office/drawing/2014/main" id="{01AA2367-A72C-4CBF-AA03-FB8DF679F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467" y="832555"/>
            <a:ext cx="10905066" cy="519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988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09C6CD7-6C82-4556-A330-161528091BBB}"/>
              </a:ext>
            </a:extLst>
          </p:cNvPr>
          <p:cNvGrpSpPr/>
          <p:nvPr/>
        </p:nvGrpSpPr>
        <p:grpSpPr>
          <a:xfrm>
            <a:off x="2822714" y="2089256"/>
            <a:ext cx="6410322" cy="1601262"/>
            <a:chOff x="261942" y="3640796"/>
            <a:chExt cx="2784924" cy="1379475"/>
          </a:xfrm>
          <a:solidFill>
            <a:schemeClr val="accent2"/>
          </a:solidFill>
        </p:grpSpPr>
        <p:sp>
          <p:nvSpPr>
            <p:cNvPr id="7" name="Freeform 22">
              <a:extLst>
                <a:ext uri="{FF2B5EF4-FFF2-40B4-BE49-F238E27FC236}">
                  <a16:creationId xmlns:a16="http://schemas.microsoft.com/office/drawing/2014/main" id="{7412BE9E-70E0-4944-AE48-74CD37041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42" y="3640796"/>
              <a:ext cx="2784924" cy="1378108"/>
            </a:xfrm>
            <a:custGeom>
              <a:avLst/>
              <a:gdLst>
                <a:gd name="T0" fmla="*/ 6096 w 6096"/>
                <a:gd name="T1" fmla="*/ 2325 h 3016"/>
                <a:gd name="T2" fmla="*/ 6096 w 6096"/>
                <a:gd name="T3" fmla="*/ 0 h 3016"/>
                <a:gd name="T4" fmla="*/ 0 w 6096"/>
                <a:gd name="T5" fmla="*/ 0 h 3016"/>
                <a:gd name="T6" fmla="*/ 0 w 6096"/>
                <a:gd name="T7" fmla="*/ 2854 h 3016"/>
                <a:gd name="T8" fmla="*/ 193 w 6096"/>
                <a:gd name="T9" fmla="*/ 3016 h 3016"/>
                <a:gd name="T10" fmla="*/ 5384 w 6096"/>
                <a:gd name="T11" fmla="*/ 3016 h 3016"/>
                <a:gd name="T12" fmla="*/ 6096 w 6096"/>
                <a:gd name="T13" fmla="*/ 2325 h 3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96" h="3016">
                  <a:moveTo>
                    <a:pt x="6096" y="2325"/>
                  </a:moveTo>
                  <a:cubicBezTo>
                    <a:pt x="6096" y="0"/>
                    <a:pt x="6096" y="0"/>
                    <a:pt x="60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54"/>
                    <a:pt x="0" y="2854"/>
                    <a:pt x="0" y="2854"/>
                  </a:cubicBezTo>
                  <a:cubicBezTo>
                    <a:pt x="0" y="2989"/>
                    <a:pt x="36" y="3016"/>
                    <a:pt x="193" y="3016"/>
                  </a:cubicBezTo>
                  <a:cubicBezTo>
                    <a:pt x="5384" y="3016"/>
                    <a:pt x="5384" y="3016"/>
                    <a:pt x="5384" y="3016"/>
                  </a:cubicBezTo>
                  <a:lnTo>
                    <a:pt x="6096" y="23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3">
              <a:extLst>
                <a:ext uri="{FF2B5EF4-FFF2-40B4-BE49-F238E27FC236}">
                  <a16:creationId xmlns:a16="http://schemas.microsoft.com/office/drawing/2014/main" id="{592D01AE-72DC-42AC-A940-73DE335C5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113" y="4703088"/>
              <a:ext cx="326753" cy="317183"/>
            </a:xfrm>
            <a:custGeom>
              <a:avLst/>
              <a:gdLst>
                <a:gd name="T0" fmla="*/ 1 w 714"/>
                <a:gd name="T1" fmla="*/ 692 h 693"/>
                <a:gd name="T2" fmla="*/ 72 w 714"/>
                <a:gd name="T3" fmla="*/ 228 h 693"/>
                <a:gd name="T4" fmla="*/ 257 w 714"/>
                <a:gd name="T5" fmla="*/ 64 h 693"/>
                <a:gd name="T6" fmla="*/ 714 w 714"/>
                <a:gd name="T7" fmla="*/ 0 h 693"/>
                <a:gd name="T8" fmla="*/ 1 w 714"/>
                <a:gd name="T9" fmla="*/ 692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4" h="693">
                  <a:moveTo>
                    <a:pt x="1" y="692"/>
                  </a:moveTo>
                  <a:cubicBezTo>
                    <a:pt x="122" y="384"/>
                    <a:pt x="72" y="228"/>
                    <a:pt x="72" y="228"/>
                  </a:cubicBezTo>
                  <a:cubicBezTo>
                    <a:pt x="69" y="133"/>
                    <a:pt x="125" y="94"/>
                    <a:pt x="257" y="64"/>
                  </a:cubicBezTo>
                  <a:cubicBezTo>
                    <a:pt x="714" y="0"/>
                    <a:pt x="714" y="0"/>
                    <a:pt x="714" y="0"/>
                  </a:cubicBezTo>
                  <a:cubicBezTo>
                    <a:pt x="714" y="0"/>
                    <a:pt x="0" y="693"/>
                    <a:pt x="1" y="69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30423B3-6D29-4870-8AA3-CD15D41EB2E1}"/>
              </a:ext>
            </a:extLst>
          </p:cNvPr>
          <p:cNvSpPr/>
          <p:nvPr/>
        </p:nvSpPr>
        <p:spPr>
          <a:xfrm>
            <a:off x="3476795" y="2551928"/>
            <a:ext cx="5001434" cy="707886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sz="4000" b="1"/>
              <a:t>Acquiring Permissions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E7567A-537B-4CA8-BC1C-4059E461C768}"/>
              </a:ext>
            </a:extLst>
          </p:cNvPr>
          <p:cNvSpPr/>
          <p:nvPr/>
        </p:nvSpPr>
        <p:spPr>
          <a:xfrm>
            <a:off x="11099800" y="6488182"/>
            <a:ext cx="889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D627D9-67DA-4504-9098-FBDC63C95A99}"/>
              </a:ext>
            </a:extLst>
          </p:cNvPr>
          <p:cNvSpPr/>
          <p:nvPr/>
        </p:nvSpPr>
        <p:spPr>
          <a:xfrm>
            <a:off x="0" y="6450856"/>
            <a:ext cx="11290300" cy="171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947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3">
            <a:extLst>
              <a:ext uri="{FF2B5EF4-FFF2-40B4-BE49-F238E27FC236}">
                <a16:creationId xmlns:a16="http://schemas.microsoft.com/office/drawing/2014/main" id="{3FA38AA9-4AAF-4AD6-8AEA-3B3E79FE3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1394" y="643466"/>
            <a:ext cx="10129212" cy="557106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09C6CD7-6C82-4556-A330-161528091BBB}"/>
              </a:ext>
            </a:extLst>
          </p:cNvPr>
          <p:cNvGrpSpPr/>
          <p:nvPr/>
        </p:nvGrpSpPr>
        <p:grpSpPr>
          <a:xfrm>
            <a:off x="2822714" y="2089256"/>
            <a:ext cx="6410322" cy="1601262"/>
            <a:chOff x="261942" y="3640796"/>
            <a:chExt cx="2784924" cy="1379475"/>
          </a:xfrm>
          <a:solidFill>
            <a:schemeClr val="accent2"/>
          </a:solidFill>
        </p:grpSpPr>
        <p:sp>
          <p:nvSpPr>
            <p:cNvPr id="7" name="Freeform 22">
              <a:extLst>
                <a:ext uri="{FF2B5EF4-FFF2-40B4-BE49-F238E27FC236}">
                  <a16:creationId xmlns:a16="http://schemas.microsoft.com/office/drawing/2014/main" id="{7412BE9E-70E0-4944-AE48-74CD37041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42" y="3640796"/>
              <a:ext cx="2784924" cy="1378108"/>
            </a:xfrm>
            <a:custGeom>
              <a:avLst/>
              <a:gdLst>
                <a:gd name="T0" fmla="*/ 6096 w 6096"/>
                <a:gd name="T1" fmla="*/ 2325 h 3016"/>
                <a:gd name="T2" fmla="*/ 6096 w 6096"/>
                <a:gd name="T3" fmla="*/ 0 h 3016"/>
                <a:gd name="T4" fmla="*/ 0 w 6096"/>
                <a:gd name="T5" fmla="*/ 0 h 3016"/>
                <a:gd name="T6" fmla="*/ 0 w 6096"/>
                <a:gd name="T7" fmla="*/ 2854 h 3016"/>
                <a:gd name="T8" fmla="*/ 193 w 6096"/>
                <a:gd name="T9" fmla="*/ 3016 h 3016"/>
                <a:gd name="T10" fmla="*/ 5384 w 6096"/>
                <a:gd name="T11" fmla="*/ 3016 h 3016"/>
                <a:gd name="T12" fmla="*/ 6096 w 6096"/>
                <a:gd name="T13" fmla="*/ 2325 h 3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96" h="3016">
                  <a:moveTo>
                    <a:pt x="6096" y="2325"/>
                  </a:moveTo>
                  <a:cubicBezTo>
                    <a:pt x="6096" y="0"/>
                    <a:pt x="6096" y="0"/>
                    <a:pt x="60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54"/>
                    <a:pt x="0" y="2854"/>
                    <a:pt x="0" y="2854"/>
                  </a:cubicBezTo>
                  <a:cubicBezTo>
                    <a:pt x="0" y="2989"/>
                    <a:pt x="36" y="3016"/>
                    <a:pt x="193" y="3016"/>
                  </a:cubicBezTo>
                  <a:cubicBezTo>
                    <a:pt x="5384" y="3016"/>
                    <a:pt x="5384" y="3016"/>
                    <a:pt x="5384" y="3016"/>
                  </a:cubicBezTo>
                  <a:lnTo>
                    <a:pt x="6096" y="23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3">
              <a:extLst>
                <a:ext uri="{FF2B5EF4-FFF2-40B4-BE49-F238E27FC236}">
                  <a16:creationId xmlns:a16="http://schemas.microsoft.com/office/drawing/2014/main" id="{592D01AE-72DC-42AC-A940-73DE335C5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113" y="4703088"/>
              <a:ext cx="326753" cy="317183"/>
            </a:xfrm>
            <a:custGeom>
              <a:avLst/>
              <a:gdLst>
                <a:gd name="T0" fmla="*/ 1 w 714"/>
                <a:gd name="T1" fmla="*/ 692 h 693"/>
                <a:gd name="T2" fmla="*/ 72 w 714"/>
                <a:gd name="T3" fmla="*/ 228 h 693"/>
                <a:gd name="T4" fmla="*/ 257 w 714"/>
                <a:gd name="T5" fmla="*/ 64 h 693"/>
                <a:gd name="T6" fmla="*/ 714 w 714"/>
                <a:gd name="T7" fmla="*/ 0 h 693"/>
                <a:gd name="T8" fmla="*/ 1 w 714"/>
                <a:gd name="T9" fmla="*/ 692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4" h="693">
                  <a:moveTo>
                    <a:pt x="1" y="692"/>
                  </a:moveTo>
                  <a:cubicBezTo>
                    <a:pt x="122" y="384"/>
                    <a:pt x="72" y="228"/>
                    <a:pt x="72" y="228"/>
                  </a:cubicBezTo>
                  <a:cubicBezTo>
                    <a:pt x="69" y="133"/>
                    <a:pt x="125" y="94"/>
                    <a:pt x="257" y="64"/>
                  </a:cubicBezTo>
                  <a:cubicBezTo>
                    <a:pt x="714" y="0"/>
                    <a:pt x="714" y="0"/>
                    <a:pt x="714" y="0"/>
                  </a:cubicBezTo>
                  <a:cubicBezTo>
                    <a:pt x="714" y="0"/>
                    <a:pt x="0" y="693"/>
                    <a:pt x="1" y="69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30423B3-6D29-4870-8AA3-CD15D41EB2E1}"/>
              </a:ext>
            </a:extLst>
          </p:cNvPr>
          <p:cNvSpPr/>
          <p:nvPr/>
        </p:nvSpPr>
        <p:spPr>
          <a:xfrm>
            <a:off x="2818705" y="2491314"/>
            <a:ext cx="6412760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4000" b="1"/>
              <a:t>Data Retrieval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1E860C-0026-4980-BEA7-881C1706F8E2}"/>
              </a:ext>
            </a:extLst>
          </p:cNvPr>
          <p:cNvSpPr/>
          <p:nvPr/>
        </p:nvSpPr>
        <p:spPr>
          <a:xfrm>
            <a:off x="11099800" y="6488182"/>
            <a:ext cx="889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95AB1F-A784-43D8-863E-2E9221702BD7}"/>
              </a:ext>
            </a:extLst>
          </p:cNvPr>
          <p:cNvSpPr/>
          <p:nvPr/>
        </p:nvSpPr>
        <p:spPr>
          <a:xfrm>
            <a:off x="0" y="6450856"/>
            <a:ext cx="11290300" cy="171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204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619239-42AB-428A-951C-60B4C6F71536}"/>
              </a:ext>
            </a:extLst>
          </p:cNvPr>
          <p:cNvSpPr/>
          <p:nvPr/>
        </p:nvSpPr>
        <p:spPr>
          <a:xfrm>
            <a:off x="11099800" y="6488182"/>
            <a:ext cx="889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08D056-93F3-4CF4-A3E6-839385799FE9}"/>
              </a:ext>
            </a:extLst>
          </p:cNvPr>
          <p:cNvSpPr/>
          <p:nvPr/>
        </p:nvSpPr>
        <p:spPr>
          <a:xfrm>
            <a:off x="0" y="6450856"/>
            <a:ext cx="11290300" cy="171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9507AF4-D342-45AB-A682-4053D4B2F188}"/>
              </a:ext>
            </a:extLst>
          </p:cNvPr>
          <p:cNvSpPr txBox="1"/>
          <p:nvPr/>
        </p:nvSpPr>
        <p:spPr>
          <a:xfrm>
            <a:off x="336550" y="234804"/>
            <a:ext cx="11572134" cy="53860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500" b="1">
                <a:latin typeface="Calibri Light"/>
                <a:cs typeface="Calibri Light"/>
              </a:rPr>
              <a:t>Data Retrieval</a:t>
            </a:r>
            <a:endParaRPr lang="en-US" sz="3500">
              <a:latin typeface="Calibri Light"/>
              <a:cs typeface="Calibri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3B1058-638E-44A1-982A-3721F8DE5A78}"/>
              </a:ext>
            </a:extLst>
          </p:cNvPr>
          <p:cNvSpPr txBox="1"/>
          <p:nvPr/>
        </p:nvSpPr>
        <p:spPr>
          <a:xfrm>
            <a:off x="278296" y="1172817"/>
            <a:ext cx="11263118" cy="18928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457200">
              <a:buFont typeface="Arial,Sans-Serif" panose="020B0604020202020204" pitchFamily="34" charset="0"/>
              <a:buChar char="•"/>
            </a:pPr>
            <a:r>
              <a:rPr lang="en" sz="3000">
                <a:latin typeface="+mj-lt"/>
              </a:rPr>
              <a:t>Check if the consumer is authorized</a:t>
            </a:r>
          </a:p>
          <a:p>
            <a:pPr marL="285750" indent="-457200">
              <a:buFont typeface="Arial,Sans-Serif" panose="020B0604020202020204" pitchFamily="34" charset="0"/>
              <a:buChar char="•"/>
            </a:pPr>
            <a:r>
              <a:rPr lang="en" sz="3000">
                <a:latin typeface="+mj-lt"/>
              </a:rPr>
              <a:t>Check if they are accessing the right information</a:t>
            </a:r>
            <a:endParaRPr lang="en-US" sz="3000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" sz="3000">
              <a:ea typeface="+mn-lt"/>
              <a:cs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>
              <a:latin typeface="+mj-lt"/>
              <a:cs typeface="Calibri Light"/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A28FD51-5C5C-4D04-99E8-A7390DCB9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572" y="2295939"/>
            <a:ext cx="7415155" cy="40630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09C6CD7-6C82-4556-A330-161528091BBB}"/>
              </a:ext>
            </a:extLst>
          </p:cNvPr>
          <p:cNvGrpSpPr/>
          <p:nvPr/>
        </p:nvGrpSpPr>
        <p:grpSpPr>
          <a:xfrm>
            <a:off x="2822714" y="2089256"/>
            <a:ext cx="6410322" cy="1601262"/>
            <a:chOff x="261942" y="3640796"/>
            <a:chExt cx="2784924" cy="1379475"/>
          </a:xfrm>
          <a:solidFill>
            <a:schemeClr val="accent2"/>
          </a:solidFill>
        </p:grpSpPr>
        <p:sp>
          <p:nvSpPr>
            <p:cNvPr id="7" name="Freeform 22">
              <a:extLst>
                <a:ext uri="{FF2B5EF4-FFF2-40B4-BE49-F238E27FC236}">
                  <a16:creationId xmlns:a16="http://schemas.microsoft.com/office/drawing/2014/main" id="{7412BE9E-70E0-4944-AE48-74CD37041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42" y="3640796"/>
              <a:ext cx="2784924" cy="1378108"/>
            </a:xfrm>
            <a:custGeom>
              <a:avLst/>
              <a:gdLst>
                <a:gd name="T0" fmla="*/ 6096 w 6096"/>
                <a:gd name="T1" fmla="*/ 2325 h 3016"/>
                <a:gd name="T2" fmla="*/ 6096 w 6096"/>
                <a:gd name="T3" fmla="*/ 0 h 3016"/>
                <a:gd name="T4" fmla="*/ 0 w 6096"/>
                <a:gd name="T5" fmla="*/ 0 h 3016"/>
                <a:gd name="T6" fmla="*/ 0 w 6096"/>
                <a:gd name="T7" fmla="*/ 2854 h 3016"/>
                <a:gd name="T8" fmla="*/ 193 w 6096"/>
                <a:gd name="T9" fmla="*/ 3016 h 3016"/>
                <a:gd name="T10" fmla="*/ 5384 w 6096"/>
                <a:gd name="T11" fmla="*/ 3016 h 3016"/>
                <a:gd name="T12" fmla="*/ 6096 w 6096"/>
                <a:gd name="T13" fmla="*/ 2325 h 3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96" h="3016">
                  <a:moveTo>
                    <a:pt x="6096" y="2325"/>
                  </a:moveTo>
                  <a:cubicBezTo>
                    <a:pt x="6096" y="0"/>
                    <a:pt x="6096" y="0"/>
                    <a:pt x="60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54"/>
                    <a:pt x="0" y="2854"/>
                    <a:pt x="0" y="2854"/>
                  </a:cubicBezTo>
                  <a:cubicBezTo>
                    <a:pt x="0" y="2989"/>
                    <a:pt x="36" y="3016"/>
                    <a:pt x="193" y="3016"/>
                  </a:cubicBezTo>
                  <a:cubicBezTo>
                    <a:pt x="5384" y="3016"/>
                    <a:pt x="5384" y="3016"/>
                    <a:pt x="5384" y="3016"/>
                  </a:cubicBezTo>
                  <a:lnTo>
                    <a:pt x="6096" y="23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3">
              <a:extLst>
                <a:ext uri="{FF2B5EF4-FFF2-40B4-BE49-F238E27FC236}">
                  <a16:creationId xmlns:a16="http://schemas.microsoft.com/office/drawing/2014/main" id="{592D01AE-72DC-42AC-A940-73DE335C5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113" y="4703088"/>
              <a:ext cx="326753" cy="317183"/>
            </a:xfrm>
            <a:custGeom>
              <a:avLst/>
              <a:gdLst>
                <a:gd name="T0" fmla="*/ 1 w 714"/>
                <a:gd name="T1" fmla="*/ 692 h 693"/>
                <a:gd name="T2" fmla="*/ 72 w 714"/>
                <a:gd name="T3" fmla="*/ 228 h 693"/>
                <a:gd name="T4" fmla="*/ 257 w 714"/>
                <a:gd name="T5" fmla="*/ 64 h 693"/>
                <a:gd name="T6" fmla="*/ 714 w 714"/>
                <a:gd name="T7" fmla="*/ 0 h 693"/>
                <a:gd name="T8" fmla="*/ 1 w 714"/>
                <a:gd name="T9" fmla="*/ 692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4" h="693">
                  <a:moveTo>
                    <a:pt x="1" y="692"/>
                  </a:moveTo>
                  <a:cubicBezTo>
                    <a:pt x="122" y="384"/>
                    <a:pt x="72" y="228"/>
                    <a:pt x="72" y="228"/>
                  </a:cubicBezTo>
                  <a:cubicBezTo>
                    <a:pt x="69" y="133"/>
                    <a:pt x="125" y="94"/>
                    <a:pt x="257" y="64"/>
                  </a:cubicBezTo>
                  <a:cubicBezTo>
                    <a:pt x="714" y="0"/>
                    <a:pt x="714" y="0"/>
                    <a:pt x="714" y="0"/>
                  </a:cubicBezTo>
                  <a:cubicBezTo>
                    <a:pt x="714" y="0"/>
                    <a:pt x="0" y="693"/>
                    <a:pt x="1" y="69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30423B3-6D29-4870-8AA3-CD15D41EB2E1}"/>
              </a:ext>
            </a:extLst>
          </p:cNvPr>
          <p:cNvSpPr/>
          <p:nvPr/>
        </p:nvSpPr>
        <p:spPr>
          <a:xfrm>
            <a:off x="3476795" y="2525951"/>
            <a:ext cx="5412059" cy="707886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sz="4000" b="1"/>
              <a:t>Third-party data sharing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0D8B98-0258-4888-AF9D-4CC11FD2E051}"/>
              </a:ext>
            </a:extLst>
          </p:cNvPr>
          <p:cNvSpPr/>
          <p:nvPr/>
        </p:nvSpPr>
        <p:spPr>
          <a:xfrm>
            <a:off x="11099800" y="6488182"/>
            <a:ext cx="889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C5569C-519B-4697-AE06-4AD25F68297C}"/>
              </a:ext>
            </a:extLst>
          </p:cNvPr>
          <p:cNvSpPr/>
          <p:nvPr/>
        </p:nvSpPr>
        <p:spPr>
          <a:xfrm>
            <a:off x="0" y="6450856"/>
            <a:ext cx="11290300" cy="171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190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AECAC33-C949-4F97-A553-99328A804A97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>
                <a:effectLst/>
              </a:rPr>
              <a:t> 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DF545D-712A-4269-9774-DDE488FA6B23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>
                <a:effectLst/>
              </a:rPr>
              <a:t> </a:t>
            </a:r>
            <a:endParaRPr lang="en-US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37B5AB67-EFC9-4F4B-BB8E-F2712472950C}"/>
              </a:ext>
            </a:extLst>
          </p:cNvPr>
          <p:cNvSpPr txBox="1"/>
          <p:nvPr/>
        </p:nvSpPr>
        <p:spPr>
          <a:xfrm>
            <a:off x="336550" y="234804"/>
            <a:ext cx="11572134" cy="53860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500" b="1">
                <a:latin typeface="Calibri Light"/>
                <a:cs typeface="Calibri Light"/>
              </a:rPr>
              <a:t>Challenges</a:t>
            </a:r>
            <a:endParaRPr lang="en-US" sz="3500">
              <a:latin typeface="Calibri Light"/>
              <a:cs typeface="Calibri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5A1115-5B77-45A6-808C-6DFF5EACE47E}"/>
              </a:ext>
            </a:extLst>
          </p:cNvPr>
          <p:cNvSpPr txBox="1"/>
          <p:nvPr/>
        </p:nvSpPr>
        <p:spPr>
          <a:xfrm>
            <a:off x="278296" y="1172817"/>
            <a:ext cx="11012004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>
                <a:latin typeface="+mj-lt"/>
              </a:rPr>
              <a:t>Rules governing third-party data sharing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>
                <a:latin typeface="+mj-lt"/>
              </a:rPr>
              <a:t>Truthfulness of data being shared</a:t>
            </a:r>
            <a:br>
              <a:rPr lang="en-US" sz="3000">
                <a:latin typeface="+mj-lt"/>
              </a:rPr>
            </a:br>
            <a:endParaRPr lang="en-US" sz="300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094122-DC1C-45ED-9D48-AA08955C7273}"/>
              </a:ext>
            </a:extLst>
          </p:cNvPr>
          <p:cNvSpPr/>
          <p:nvPr/>
        </p:nvSpPr>
        <p:spPr>
          <a:xfrm>
            <a:off x="11099800" y="6488182"/>
            <a:ext cx="889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7A3075-C3C3-4242-AECB-7AE13CBDBF42}"/>
              </a:ext>
            </a:extLst>
          </p:cNvPr>
          <p:cNvSpPr/>
          <p:nvPr/>
        </p:nvSpPr>
        <p:spPr>
          <a:xfrm>
            <a:off x="0" y="6450856"/>
            <a:ext cx="11290300" cy="171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4985AB2-9232-4416-BB50-316F91315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89" y="2289683"/>
            <a:ext cx="9402417" cy="416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114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09C6CD7-6C82-4556-A330-161528091BBB}"/>
              </a:ext>
            </a:extLst>
          </p:cNvPr>
          <p:cNvGrpSpPr/>
          <p:nvPr/>
        </p:nvGrpSpPr>
        <p:grpSpPr>
          <a:xfrm>
            <a:off x="2773571" y="2186582"/>
            <a:ext cx="6525143" cy="1778714"/>
            <a:chOff x="261942" y="3640796"/>
            <a:chExt cx="2784924" cy="1379475"/>
          </a:xfrm>
          <a:solidFill>
            <a:schemeClr val="accent2"/>
          </a:solidFill>
        </p:grpSpPr>
        <p:sp>
          <p:nvSpPr>
            <p:cNvPr id="7" name="Freeform 22">
              <a:extLst>
                <a:ext uri="{FF2B5EF4-FFF2-40B4-BE49-F238E27FC236}">
                  <a16:creationId xmlns:a16="http://schemas.microsoft.com/office/drawing/2014/main" id="{7412BE9E-70E0-4944-AE48-74CD37041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42" y="3640796"/>
              <a:ext cx="2784924" cy="1378108"/>
            </a:xfrm>
            <a:custGeom>
              <a:avLst/>
              <a:gdLst>
                <a:gd name="T0" fmla="*/ 6096 w 6096"/>
                <a:gd name="T1" fmla="*/ 2325 h 3016"/>
                <a:gd name="T2" fmla="*/ 6096 w 6096"/>
                <a:gd name="T3" fmla="*/ 0 h 3016"/>
                <a:gd name="T4" fmla="*/ 0 w 6096"/>
                <a:gd name="T5" fmla="*/ 0 h 3016"/>
                <a:gd name="T6" fmla="*/ 0 w 6096"/>
                <a:gd name="T7" fmla="*/ 2854 h 3016"/>
                <a:gd name="T8" fmla="*/ 193 w 6096"/>
                <a:gd name="T9" fmla="*/ 3016 h 3016"/>
                <a:gd name="T10" fmla="*/ 5384 w 6096"/>
                <a:gd name="T11" fmla="*/ 3016 h 3016"/>
                <a:gd name="T12" fmla="*/ 6096 w 6096"/>
                <a:gd name="T13" fmla="*/ 2325 h 3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96" h="3016">
                  <a:moveTo>
                    <a:pt x="6096" y="2325"/>
                  </a:moveTo>
                  <a:cubicBezTo>
                    <a:pt x="6096" y="0"/>
                    <a:pt x="6096" y="0"/>
                    <a:pt x="60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54"/>
                    <a:pt x="0" y="2854"/>
                    <a:pt x="0" y="2854"/>
                  </a:cubicBezTo>
                  <a:cubicBezTo>
                    <a:pt x="0" y="2989"/>
                    <a:pt x="36" y="3016"/>
                    <a:pt x="193" y="3016"/>
                  </a:cubicBezTo>
                  <a:cubicBezTo>
                    <a:pt x="5384" y="3016"/>
                    <a:pt x="5384" y="3016"/>
                    <a:pt x="5384" y="3016"/>
                  </a:cubicBezTo>
                  <a:lnTo>
                    <a:pt x="6096" y="23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3">
              <a:extLst>
                <a:ext uri="{FF2B5EF4-FFF2-40B4-BE49-F238E27FC236}">
                  <a16:creationId xmlns:a16="http://schemas.microsoft.com/office/drawing/2014/main" id="{592D01AE-72DC-42AC-A940-73DE335C5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113" y="4703088"/>
              <a:ext cx="326753" cy="317183"/>
            </a:xfrm>
            <a:custGeom>
              <a:avLst/>
              <a:gdLst>
                <a:gd name="T0" fmla="*/ 1 w 714"/>
                <a:gd name="T1" fmla="*/ 692 h 693"/>
                <a:gd name="T2" fmla="*/ 72 w 714"/>
                <a:gd name="T3" fmla="*/ 228 h 693"/>
                <a:gd name="T4" fmla="*/ 257 w 714"/>
                <a:gd name="T5" fmla="*/ 64 h 693"/>
                <a:gd name="T6" fmla="*/ 714 w 714"/>
                <a:gd name="T7" fmla="*/ 0 h 693"/>
                <a:gd name="T8" fmla="*/ 1 w 714"/>
                <a:gd name="T9" fmla="*/ 692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4" h="693">
                  <a:moveTo>
                    <a:pt x="1" y="692"/>
                  </a:moveTo>
                  <a:cubicBezTo>
                    <a:pt x="122" y="384"/>
                    <a:pt x="72" y="228"/>
                    <a:pt x="72" y="228"/>
                  </a:cubicBezTo>
                  <a:cubicBezTo>
                    <a:pt x="69" y="133"/>
                    <a:pt x="125" y="94"/>
                    <a:pt x="257" y="64"/>
                  </a:cubicBezTo>
                  <a:cubicBezTo>
                    <a:pt x="714" y="0"/>
                    <a:pt x="714" y="0"/>
                    <a:pt x="714" y="0"/>
                  </a:cubicBezTo>
                  <a:cubicBezTo>
                    <a:pt x="714" y="0"/>
                    <a:pt x="0" y="693"/>
                    <a:pt x="1" y="69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30423B3-6D29-4870-8AA3-CD15D41EB2E1}"/>
              </a:ext>
            </a:extLst>
          </p:cNvPr>
          <p:cNvSpPr/>
          <p:nvPr/>
        </p:nvSpPr>
        <p:spPr>
          <a:xfrm>
            <a:off x="2795000" y="2639654"/>
            <a:ext cx="6602000" cy="707886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sz="4000" b="1">
                <a:cs typeface="Calibri"/>
              </a:rPr>
              <a:t>Architecture and Technologies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E57A8A-B0A9-41CA-A3C1-C82F3095ED31}"/>
              </a:ext>
            </a:extLst>
          </p:cNvPr>
          <p:cNvSpPr/>
          <p:nvPr/>
        </p:nvSpPr>
        <p:spPr>
          <a:xfrm>
            <a:off x="11099800" y="6488182"/>
            <a:ext cx="889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799AC8-3CF5-4132-96ED-28681012515C}"/>
              </a:ext>
            </a:extLst>
          </p:cNvPr>
          <p:cNvSpPr/>
          <p:nvPr/>
        </p:nvSpPr>
        <p:spPr>
          <a:xfrm>
            <a:off x="0" y="6450856"/>
            <a:ext cx="11290300" cy="171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194C79-503A-4754-B34A-6E274F3D4F2E}"/>
              </a:ext>
            </a:extLst>
          </p:cNvPr>
          <p:cNvSpPr/>
          <p:nvPr/>
        </p:nvSpPr>
        <p:spPr>
          <a:xfrm>
            <a:off x="11079922" y="6488182"/>
            <a:ext cx="889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E20B7A-58D0-4C71-9E37-47B29139DD2D}"/>
              </a:ext>
            </a:extLst>
          </p:cNvPr>
          <p:cNvSpPr/>
          <p:nvPr/>
        </p:nvSpPr>
        <p:spPr>
          <a:xfrm>
            <a:off x="-19878" y="6450856"/>
            <a:ext cx="11290300" cy="171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659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55EE5F-243C-448D-8CDA-BA486D6023FF}"/>
              </a:ext>
            </a:extLst>
          </p:cNvPr>
          <p:cNvSpPr/>
          <p:nvPr/>
        </p:nvSpPr>
        <p:spPr>
          <a:xfrm>
            <a:off x="11099800" y="6488182"/>
            <a:ext cx="889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AA54A6-D4C0-4479-8A75-BAAB0089A8D3}"/>
              </a:ext>
            </a:extLst>
          </p:cNvPr>
          <p:cNvSpPr/>
          <p:nvPr/>
        </p:nvSpPr>
        <p:spPr>
          <a:xfrm>
            <a:off x="0" y="6450856"/>
            <a:ext cx="11290300" cy="171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A9BE110-2150-4D64-9EA9-41A8AF8E5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5706" y="36123"/>
            <a:ext cx="10989808" cy="627899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DE57D200-502A-43B1-BC80-22EF6A2065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568" y="1082197"/>
            <a:ext cx="1174178" cy="117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950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19B54F7-C32A-4DBA-8E7E-03BAA6333900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1" t="45361" r="8534" b="22606"/>
          <a:stretch/>
        </p:blipFill>
        <p:spPr>
          <a:xfrm>
            <a:off x="6165573" y="3789167"/>
            <a:ext cx="5819671" cy="16105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BB52EFE-1A08-43B5-AB56-53520DEADD4E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9" t="37241" r="26724" b="31647"/>
          <a:stretch/>
        </p:blipFill>
        <p:spPr>
          <a:xfrm>
            <a:off x="6165574" y="1593981"/>
            <a:ext cx="5743110" cy="18113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624C5C-3026-4784-9575-B63CE3FAAA19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7" t="24062" r="17759" b="54637"/>
          <a:stretch/>
        </p:blipFill>
        <p:spPr>
          <a:xfrm>
            <a:off x="345903" y="3789168"/>
            <a:ext cx="5192146" cy="16105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A person in a newspaper&#10;&#10;Description automatically generated">
            <a:extLst>
              <a:ext uri="{FF2B5EF4-FFF2-40B4-BE49-F238E27FC236}">
                <a16:creationId xmlns:a16="http://schemas.microsoft.com/office/drawing/2014/main" id="{91A1CBD0-3BA9-48D9-B544-6B879A4FE0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76" b="53259"/>
          <a:stretch/>
        </p:blipFill>
        <p:spPr>
          <a:xfrm>
            <a:off x="368286" y="1592621"/>
            <a:ext cx="5145833" cy="18127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6FB9F5A-C783-4E43-8F1D-1384BCAD99EB}"/>
              </a:ext>
            </a:extLst>
          </p:cNvPr>
          <p:cNvSpPr txBox="1"/>
          <p:nvPr/>
        </p:nvSpPr>
        <p:spPr>
          <a:xfrm>
            <a:off x="336550" y="234804"/>
            <a:ext cx="11572134" cy="53860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500" b="1">
                <a:latin typeface="+mj-lt"/>
              </a:rPr>
              <a:t>Users lack complete control on their data</a:t>
            </a:r>
            <a:endParaRPr lang="en-US" sz="3500"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ED02A-8642-486D-850F-1FDF2DAA7142}"/>
              </a:ext>
            </a:extLst>
          </p:cNvPr>
          <p:cNvSpPr/>
          <p:nvPr/>
        </p:nvSpPr>
        <p:spPr>
          <a:xfrm>
            <a:off x="11099800" y="6488182"/>
            <a:ext cx="889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8F27B3-7FAE-4F53-8113-A79961C0D26B}"/>
              </a:ext>
            </a:extLst>
          </p:cNvPr>
          <p:cNvSpPr/>
          <p:nvPr/>
        </p:nvSpPr>
        <p:spPr>
          <a:xfrm>
            <a:off x="0" y="6450856"/>
            <a:ext cx="11290300" cy="171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8D064B-BA14-490D-8475-F688ECDC14AC}"/>
              </a:ext>
            </a:extLst>
          </p:cNvPr>
          <p:cNvSpPr txBox="1"/>
          <p:nvPr/>
        </p:nvSpPr>
        <p:spPr>
          <a:xfrm>
            <a:off x="163773" y="6202906"/>
            <a:ext cx="679203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References: The Guardian, The Verge, Digital Psychiatry Journal</a:t>
            </a:r>
          </a:p>
        </p:txBody>
      </p:sp>
    </p:spTree>
    <p:extLst>
      <p:ext uri="{BB962C8B-B14F-4D97-AF65-F5344CB8AC3E}">
        <p14:creationId xmlns:p14="http://schemas.microsoft.com/office/powerpoint/2010/main" val="968779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09C6CD7-6C82-4556-A330-161528091BBB}"/>
              </a:ext>
            </a:extLst>
          </p:cNvPr>
          <p:cNvGrpSpPr/>
          <p:nvPr/>
        </p:nvGrpSpPr>
        <p:grpSpPr>
          <a:xfrm>
            <a:off x="2773571" y="2186582"/>
            <a:ext cx="6525143" cy="1778714"/>
            <a:chOff x="261942" y="3640796"/>
            <a:chExt cx="2784924" cy="1379475"/>
          </a:xfrm>
          <a:solidFill>
            <a:schemeClr val="accent2"/>
          </a:solidFill>
        </p:grpSpPr>
        <p:sp>
          <p:nvSpPr>
            <p:cNvPr id="7" name="Freeform 22">
              <a:extLst>
                <a:ext uri="{FF2B5EF4-FFF2-40B4-BE49-F238E27FC236}">
                  <a16:creationId xmlns:a16="http://schemas.microsoft.com/office/drawing/2014/main" id="{7412BE9E-70E0-4944-AE48-74CD37041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42" y="3640796"/>
              <a:ext cx="2784924" cy="1378108"/>
            </a:xfrm>
            <a:custGeom>
              <a:avLst/>
              <a:gdLst>
                <a:gd name="T0" fmla="*/ 6096 w 6096"/>
                <a:gd name="T1" fmla="*/ 2325 h 3016"/>
                <a:gd name="T2" fmla="*/ 6096 w 6096"/>
                <a:gd name="T3" fmla="*/ 0 h 3016"/>
                <a:gd name="T4" fmla="*/ 0 w 6096"/>
                <a:gd name="T5" fmla="*/ 0 h 3016"/>
                <a:gd name="T6" fmla="*/ 0 w 6096"/>
                <a:gd name="T7" fmla="*/ 2854 h 3016"/>
                <a:gd name="T8" fmla="*/ 193 w 6096"/>
                <a:gd name="T9" fmla="*/ 3016 h 3016"/>
                <a:gd name="T10" fmla="*/ 5384 w 6096"/>
                <a:gd name="T11" fmla="*/ 3016 h 3016"/>
                <a:gd name="T12" fmla="*/ 6096 w 6096"/>
                <a:gd name="T13" fmla="*/ 2325 h 3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96" h="3016">
                  <a:moveTo>
                    <a:pt x="6096" y="2325"/>
                  </a:moveTo>
                  <a:cubicBezTo>
                    <a:pt x="6096" y="0"/>
                    <a:pt x="6096" y="0"/>
                    <a:pt x="60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54"/>
                    <a:pt x="0" y="2854"/>
                    <a:pt x="0" y="2854"/>
                  </a:cubicBezTo>
                  <a:cubicBezTo>
                    <a:pt x="0" y="2989"/>
                    <a:pt x="36" y="3016"/>
                    <a:pt x="193" y="3016"/>
                  </a:cubicBezTo>
                  <a:cubicBezTo>
                    <a:pt x="5384" y="3016"/>
                    <a:pt x="5384" y="3016"/>
                    <a:pt x="5384" y="3016"/>
                  </a:cubicBezTo>
                  <a:lnTo>
                    <a:pt x="6096" y="23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3">
              <a:extLst>
                <a:ext uri="{FF2B5EF4-FFF2-40B4-BE49-F238E27FC236}">
                  <a16:creationId xmlns:a16="http://schemas.microsoft.com/office/drawing/2014/main" id="{592D01AE-72DC-42AC-A940-73DE335C5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113" y="4703088"/>
              <a:ext cx="326753" cy="317183"/>
            </a:xfrm>
            <a:custGeom>
              <a:avLst/>
              <a:gdLst>
                <a:gd name="T0" fmla="*/ 1 w 714"/>
                <a:gd name="T1" fmla="*/ 692 h 693"/>
                <a:gd name="T2" fmla="*/ 72 w 714"/>
                <a:gd name="T3" fmla="*/ 228 h 693"/>
                <a:gd name="T4" fmla="*/ 257 w 714"/>
                <a:gd name="T5" fmla="*/ 64 h 693"/>
                <a:gd name="T6" fmla="*/ 714 w 714"/>
                <a:gd name="T7" fmla="*/ 0 h 693"/>
                <a:gd name="T8" fmla="*/ 1 w 714"/>
                <a:gd name="T9" fmla="*/ 692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4" h="693">
                  <a:moveTo>
                    <a:pt x="1" y="692"/>
                  </a:moveTo>
                  <a:cubicBezTo>
                    <a:pt x="122" y="384"/>
                    <a:pt x="72" y="228"/>
                    <a:pt x="72" y="228"/>
                  </a:cubicBezTo>
                  <a:cubicBezTo>
                    <a:pt x="69" y="133"/>
                    <a:pt x="125" y="94"/>
                    <a:pt x="257" y="64"/>
                  </a:cubicBezTo>
                  <a:cubicBezTo>
                    <a:pt x="714" y="0"/>
                    <a:pt x="714" y="0"/>
                    <a:pt x="714" y="0"/>
                  </a:cubicBezTo>
                  <a:cubicBezTo>
                    <a:pt x="714" y="0"/>
                    <a:pt x="0" y="693"/>
                    <a:pt x="1" y="69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30423B3-6D29-4870-8AA3-CD15D41EB2E1}"/>
              </a:ext>
            </a:extLst>
          </p:cNvPr>
          <p:cNvSpPr/>
          <p:nvPr/>
        </p:nvSpPr>
        <p:spPr>
          <a:xfrm>
            <a:off x="4148403" y="2673773"/>
            <a:ext cx="3388107" cy="707886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algn="ctr"/>
            <a:r>
              <a:rPr lang="en-US" sz="4000" b="1">
                <a:cs typeface="Calibri"/>
              </a:rPr>
              <a:t>Demonstration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E57A8A-B0A9-41CA-A3C1-C82F3095ED31}"/>
              </a:ext>
            </a:extLst>
          </p:cNvPr>
          <p:cNvSpPr/>
          <p:nvPr/>
        </p:nvSpPr>
        <p:spPr>
          <a:xfrm>
            <a:off x="11099800" y="6488182"/>
            <a:ext cx="889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799AC8-3CF5-4132-96ED-28681012515C}"/>
              </a:ext>
            </a:extLst>
          </p:cNvPr>
          <p:cNvSpPr/>
          <p:nvPr/>
        </p:nvSpPr>
        <p:spPr>
          <a:xfrm>
            <a:off x="0" y="6450856"/>
            <a:ext cx="11290300" cy="171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194C79-503A-4754-B34A-6E274F3D4F2E}"/>
              </a:ext>
            </a:extLst>
          </p:cNvPr>
          <p:cNvSpPr/>
          <p:nvPr/>
        </p:nvSpPr>
        <p:spPr>
          <a:xfrm>
            <a:off x="11079922" y="6488182"/>
            <a:ext cx="889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E20B7A-58D0-4C71-9E37-47B29139DD2D}"/>
              </a:ext>
            </a:extLst>
          </p:cNvPr>
          <p:cNvSpPr/>
          <p:nvPr/>
        </p:nvSpPr>
        <p:spPr>
          <a:xfrm>
            <a:off x="-19878" y="6450856"/>
            <a:ext cx="11290300" cy="171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71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nalVideo">
            <a:hlinkClick r:id="" action="ppaction://media"/>
            <a:extLst>
              <a:ext uri="{FF2B5EF4-FFF2-40B4-BE49-F238E27FC236}">
                <a16:creationId xmlns:a16="http://schemas.microsoft.com/office/drawing/2014/main" id="{5DB78B93-B902-43B1-B899-2F667D9DB8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4288"/>
            <a:ext cx="12192000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720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4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09C6CD7-6C82-4556-A330-161528091BBB}"/>
              </a:ext>
            </a:extLst>
          </p:cNvPr>
          <p:cNvGrpSpPr/>
          <p:nvPr/>
        </p:nvGrpSpPr>
        <p:grpSpPr>
          <a:xfrm>
            <a:off x="2822714" y="2089256"/>
            <a:ext cx="6525143" cy="1778714"/>
            <a:chOff x="261942" y="3640796"/>
            <a:chExt cx="2784924" cy="1379475"/>
          </a:xfrm>
          <a:solidFill>
            <a:schemeClr val="accent2"/>
          </a:solidFill>
        </p:grpSpPr>
        <p:sp>
          <p:nvSpPr>
            <p:cNvPr id="7" name="Freeform 22">
              <a:extLst>
                <a:ext uri="{FF2B5EF4-FFF2-40B4-BE49-F238E27FC236}">
                  <a16:creationId xmlns:a16="http://schemas.microsoft.com/office/drawing/2014/main" id="{7412BE9E-70E0-4944-AE48-74CD37041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42" y="3640796"/>
              <a:ext cx="2784924" cy="1378108"/>
            </a:xfrm>
            <a:custGeom>
              <a:avLst/>
              <a:gdLst>
                <a:gd name="T0" fmla="*/ 6096 w 6096"/>
                <a:gd name="T1" fmla="*/ 2325 h 3016"/>
                <a:gd name="T2" fmla="*/ 6096 w 6096"/>
                <a:gd name="T3" fmla="*/ 0 h 3016"/>
                <a:gd name="T4" fmla="*/ 0 w 6096"/>
                <a:gd name="T5" fmla="*/ 0 h 3016"/>
                <a:gd name="T6" fmla="*/ 0 w 6096"/>
                <a:gd name="T7" fmla="*/ 2854 h 3016"/>
                <a:gd name="T8" fmla="*/ 193 w 6096"/>
                <a:gd name="T9" fmla="*/ 3016 h 3016"/>
                <a:gd name="T10" fmla="*/ 5384 w 6096"/>
                <a:gd name="T11" fmla="*/ 3016 h 3016"/>
                <a:gd name="T12" fmla="*/ 6096 w 6096"/>
                <a:gd name="T13" fmla="*/ 2325 h 3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96" h="3016">
                  <a:moveTo>
                    <a:pt x="6096" y="2325"/>
                  </a:moveTo>
                  <a:cubicBezTo>
                    <a:pt x="6096" y="0"/>
                    <a:pt x="6096" y="0"/>
                    <a:pt x="60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54"/>
                    <a:pt x="0" y="2854"/>
                    <a:pt x="0" y="2854"/>
                  </a:cubicBezTo>
                  <a:cubicBezTo>
                    <a:pt x="0" y="2989"/>
                    <a:pt x="36" y="3016"/>
                    <a:pt x="193" y="3016"/>
                  </a:cubicBezTo>
                  <a:cubicBezTo>
                    <a:pt x="5384" y="3016"/>
                    <a:pt x="5384" y="3016"/>
                    <a:pt x="5384" y="3016"/>
                  </a:cubicBezTo>
                  <a:lnTo>
                    <a:pt x="6096" y="23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3">
              <a:extLst>
                <a:ext uri="{FF2B5EF4-FFF2-40B4-BE49-F238E27FC236}">
                  <a16:creationId xmlns:a16="http://schemas.microsoft.com/office/drawing/2014/main" id="{592D01AE-72DC-42AC-A940-73DE335C5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113" y="4703088"/>
              <a:ext cx="326753" cy="317183"/>
            </a:xfrm>
            <a:custGeom>
              <a:avLst/>
              <a:gdLst>
                <a:gd name="T0" fmla="*/ 1 w 714"/>
                <a:gd name="T1" fmla="*/ 692 h 693"/>
                <a:gd name="T2" fmla="*/ 72 w 714"/>
                <a:gd name="T3" fmla="*/ 228 h 693"/>
                <a:gd name="T4" fmla="*/ 257 w 714"/>
                <a:gd name="T5" fmla="*/ 64 h 693"/>
                <a:gd name="T6" fmla="*/ 714 w 714"/>
                <a:gd name="T7" fmla="*/ 0 h 693"/>
                <a:gd name="T8" fmla="*/ 1 w 714"/>
                <a:gd name="T9" fmla="*/ 692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4" h="693">
                  <a:moveTo>
                    <a:pt x="1" y="692"/>
                  </a:moveTo>
                  <a:cubicBezTo>
                    <a:pt x="122" y="384"/>
                    <a:pt x="72" y="228"/>
                    <a:pt x="72" y="228"/>
                  </a:cubicBezTo>
                  <a:cubicBezTo>
                    <a:pt x="69" y="133"/>
                    <a:pt x="125" y="94"/>
                    <a:pt x="257" y="64"/>
                  </a:cubicBezTo>
                  <a:cubicBezTo>
                    <a:pt x="714" y="0"/>
                    <a:pt x="714" y="0"/>
                    <a:pt x="714" y="0"/>
                  </a:cubicBezTo>
                  <a:cubicBezTo>
                    <a:pt x="714" y="0"/>
                    <a:pt x="0" y="693"/>
                    <a:pt x="1" y="69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30423B3-6D29-4870-8AA3-CD15D41EB2E1}"/>
              </a:ext>
            </a:extLst>
          </p:cNvPr>
          <p:cNvSpPr/>
          <p:nvPr/>
        </p:nvSpPr>
        <p:spPr>
          <a:xfrm>
            <a:off x="4655541" y="2623788"/>
            <a:ext cx="2291012" cy="707886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sz="4000" b="1">
                <a:cs typeface="Calibri"/>
              </a:rPr>
              <a:t>Use Cases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E57A8A-B0A9-41CA-A3C1-C82F3095ED31}"/>
              </a:ext>
            </a:extLst>
          </p:cNvPr>
          <p:cNvSpPr/>
          <p:nvPr/>
        </p:nvSpPr>
        <p:spPr>
          <a:xfrm>
            <a:off x="11099800" y="6488182"/>
            <a:ext cx="889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799AC8-3CF5-4132-96ED-28681012515C}"/>
              </a:ext>
            </a:extLst>
          </p:cNvPr>
          <p:cNvSpPr/>
          <p:nvPr/>
        </p:nvSpPr>
        <p:spPr>
          <a:xfrm>
            <a:off x="0" y="6450856"/>
            <a:ext cx="11290300" cy="171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194C79-503A-4754-B34A-6E274F3D4F2E}"/>
              </a:ext>
            </a:extLst>
          </p:cNvPr>
          <p:cNvSpPr/>
          <p:nvPr/>
        </p:nvSpPr>
        <p:spPr>
          <a:xfrm>
            <a:off x="11079922" y="6488182"/>
            <a:ext cx="889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E20B7A-58D0-4C71-9E37-47B29139DD2D}"/>
              </a:ext>
            </a:extLst>
          </p:cNvPr>
          <p:cNvSpPr/>
          <p:nvPr/>
        </p:nvSpPr>
        <p:spPr>
          <a:xfrm>
            <a:off x="-19878" y="6450856"/>
            <a:ext cx="11290300" cy="171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550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5A011CB-12F0-4CC4-9ACC-293C187CF1A1}"/>
              </a:ext>
            </a:extLst>
          </p:cNvPr>
          <p:cNvSpPr/>
          <p:nvPr/>
        </p:nvSpPr>
        <p:spPr>
          <a:xfrm>
            <a:off x="11079922" y="6488182"/>
            <a:ext cx="889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BE2F57-86BC-4727-9329-E63FC226782C}"/>
              </a:ext>
            </a:extLst>
          </p:cNvPr>
          <p:cNvSpPr/>
          <p:nvPr/>
        </p:nvSpPr>
        <p:spPr>
          <a:xfrm>
            <a:off x="-19878" y="6450856"/>
            <a:ext cx="11290300" cy="171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Database">
            <a:extLst>
              <a:ext uri="{FF2B5EF4-FFF2-40B4-BE49-F238E27FC236}">
                <a16:creationId xmlns:a16="http://schemas.microsoft.com/office/drawing/2014/main" id="{85DFAE9E-41AC-4A66-9C24-3E005184B3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0102" y="4163862"/>
            <a:ext cx="1611796" cy="1611796"/>
          </a:xfrm>
          <a:prstGeom prst="rect">
            <a:avLst/>
          </a:prstGeom>
        </p:spPr>
      </p:pic>
      <p:pic>
        <p:nvPicPr>
          <p:cNvPr id="10" name="Graphic 9" descr="City">
            <a:extLst>
              <a:ext uri="{FF2B5EF4-FFF2-40B4-BE49-F238E27FC236}">
                <a16:creationId xmlns:a16="http://schemas.microsoft.com/office/drawing/2014/main" id="{8B23EFFB-1766-45DF-9996-1AF32D60BE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63880" y="1308977"/>
            <a:ext cx="1684682" cy="1684682"/>
          </a:xfrm>
          <a:prstGeom prst="rect">
            <a:avLst/>
          </a:prstGeom>
        </p:spPr>
      </p:pic>
      <p:pic>
        <p:nvPicPr>
          <p:cNvPr id="12" name="Graphic 11" descr="Cloud">
            <a:extLst>
              <a:ext uri="{FF2B5EF4-FFF2-40B4-BE49-F238E27FC236}">
                <a16:creationId xmlns:a16="http://schemas.microsoft.com/office/drawing/2014/main" id="{CED9A3C4-F196-4DBC-BAFF-B5CD39783F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06340" y="4188712"/>
            <a:ext cx="1542222" cy="154222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8079118-C4BA-4100-A45F-EBA39ED83D27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3303937" y="2151318"/>
            <a:ext cx="2147502" cy="1158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A44121-FF64-48B7-AE9D-C708E717590E}"/>
              </a:ext>
            </a:extLst>
          </p:cNvPr>
          <p:cNvCxnSpPr>
            <a:endCxn id="8" idx="1"/>
          </p:cNvCxnSpPr>
          <p:nvPr/>
        </p:nvCxnSpPr>
        <p:spPr>
          <a:xfrm>
            <a:off x="3303936" y="3906078"/>
            <a:ext cx="1986166" cy="1063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5740120-44D9-4A10-AD17-60EC45FA0B74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6901898" y="4969760"/>
            <a:ext cx="2404442" cy="1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Building">
            <a:extLst>
              <a:ext uri="{FF2B5EF4-FFF2-40B4-BE49-F238E27FC236}">
                <a16:creationId xmlns:a16="http://schemas.microsoft.com/office/drawing/2014/main" id="{5BA14D9B-8552-4B54-87EC-1F77E0B900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51439" y="1465842"/>
            <a:ext cx="1370951" cy="1370951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F8760DC-B2A3-432C-B683-1E88183991FE}"/>
              </a:ext>
            </a:extLst>
          </p:cNvPr>
          <p:cNvCxnSpPr>
            <a:stCxn id="10" idx="1"/>
            <a:endCxn id="25" idx="3"/>
          </p:cNvCxnSpPr>
          <p:nvPr/>
        </p:nvCxnSpPr>
        <p:spPr>
          <a:xfrm flipH="1">
            <a:off x="6822390" y="2151318"/>
            <a:ext cx="2341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6">
            <a:extLst>
              <a:ext uri="{FF2B5EF4-FFF2-40B4-BE49-F238E27FC236}">
                <a16:creationId xmlns:a16="http://schemas.microsoft.com/office/drawing/2014/main" id="{43A368E2-9233-4CC6-AA41-BB3B006DE033}"/>
              </a:ext>
            </a:extLst>
          </p:cNvPr>
          <p:cNvSpPr txBox="1"/>
          <p:nvPr/>
        </p:nvSpPr>
        <p:spPr>
          <a:xfrm>
            <a:off x="336550" y="234804"/>
            <a:ext cx="11572134" cy="53860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500" b="1">
                <a:latin typeface="Calibri Light"/>
                <a:cs typeface="Calibri Light"/>
              </a:rPr>
              <a:t>Control over Data Sharing</a:t>
            </a:r>
            <a:endParaRPr lang="en-US"/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1286AF-21F1-431D-8D16-EF6E7CF68F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12" y="947395"/>
            <a:ext cx="2766169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 txBox="1">
            <a:spLocks noGrp="1"/>
          </p:cNvSpPr>
          <p:nvPr>
            <p:ph type="body" idx="1"/>
          </p:nvPr>
        </p:nvSpPr>
        <p:spPr>
          <a:xfrm>
            <a:off x="415600" y="75144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endParaRPr lang="en">
              <a:cs typeface="Calibri"/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E53F30-E9D8-4210-987B-4CAF34FB03C9}"/>
              </a:ext>
            </a:extLst>
          </p:cNvPr>
          <p:cNvSpPr/>
          <p:nvPr/>
        </p:nvSpPr>
        <p:spPr>
          <a:xfrm>
            <a:off x="11079922" y="6488182"/>
            <a:ext cx="889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BEF9A9-10E6-4580-B244-200206228474}"/>
              </a:ext>
            </a:extLst>
          </p:cNvPr>
          <p:cNvSpPr/>
          <p:nvPr/>
        </p:nvSpPr>
        <p:spPr>
          <a:xfrm>
            <a:off x="-19878" y="6450856"/>
            <a:ext cx="11290300" cy="171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6AD9CD-2C6E-4657-9547-A710B1E31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677" y="1420854"/>
            <a:ext cx="2630577" cy="4914899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94015C-D006-43EC-88DC-0F0707A0F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605" y="1306553"/>
            <a:ext cx="2766169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A051D6-A42B-4697-8611-ED2688D2D0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044" y="2918183"/>
            <a:ext cx="1581912" cy="192024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E2D2B68-127E-46F6-BA6B-94C735A12677}"/>
              </a:ext>
            </a:extLst>
          </p:cNvPr>
          <p:cNvCxnSpPr>
            <a:stCxn id="8" idx="3"/>
            <a:endCxn id="5" idx="1"/>
          </p:cNvCxnSpPr>
          <p:nvPr/>
        </p:nvCxnSpPr>
        <p:spPr>
          <a:xfrm flipV="1">
            <a:off x="3940254" y="3878303"/>
            <a:ext cx="13647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023BFF-22B9-439E-A5E1-62FDFE4B50D3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6886956" y="3878303"/>
            <a:ext cx="11666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6">
            <a:extLst>
              <a:ext uri="{FF2B5EF4-FFF2-40B4-BE49-F238E27FC236}">
                <a16:creationId xmlns:a16="http://schemas.microsoft.com/office/drawing/2014/main" id="{A8218192-C63B-47A8-9511-30EE191BE75A}"/>
              </a:ext>
            </a:extLst>
          </p:cNvPr>
          <p:cNvSpPr txBox="1"/>
          <p:nvPr/>
        </p:nvSpPr>
        <p:spPr>
          <a:xfrm>
            <a:off x="336550" y="234804"/>
            <a:ext cx="11572134" cy="53860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500" b="1">
                <a:latin typeface="Calibri Light"/>
                <a:cs typeface="Calibri Light"/>
              </a:rPr>
              <a:t>Credential Management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 txBox="1">
            <a:spLocks noGrp="1"/>
          </p:cNvSpPr>
          <p:nvPr>
            <p:ph type="body" idx="1"/>
          </p:nvPr>
        </p:nvSpPr>
        <p:spPr>
          <a:xfrm>
            <a:off x="415600" y="731564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endParaRPr lang="en">
              <a:cs typeface="Calibri"/>
            </a:endParaRPr>
          </a:p>
          <a:p>
            <a:pPr marL="0" indent="0">
              <a:buNone/>
            </a:pPr>
            <a:endParaRPr lang="en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90F21D-EA80-45BE-B77D-00C187A5A8A2}"/>
              </a:ext>
            </a:extLst>
          </p:cNvPr>
          <p:cNvSpPr/>
          <p:nvPr/>
        </p:nvSpPr>
        <p:spPr>
          <a:xfrm>
            <a:off x="11079922" y="6488182"/>
            <a:ext cx="889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EF6F21-1E35-43F5-BD5E-44B13460FE70}"/>
              </a:ext>
            </a:extLst>
          </p:cNvPr>
          <p:cNvSpPr/>
          <p:nvPr/>
        </p:nvSpPr>
        <p:spPr>
          <a:xfrm>
            <a:off x="-19878" y="6450856"/>
            <a:ext cx="11290300" cy="171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65ACDEBF-7970-47B0-99DC-33665CE51D4F}"/>
              </a:ext>
            </a:extLst>
          </p:cNvPr>
          <p:cNvSpPr txBox="1"/>
          <p:nvPr/>
        </p:nvSpPr>
        <p:spPr>
          <a:xfrm>
            <a:off x="336550" y="234804"/>
            <a:ext cx="11572134" cy="53860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" sz="3500">
                <a:ea typeface="+mn-lt"/>
                <a:cs typeface="+mn-lt"/>
              </a:rPr>
              <a:t>Preventing Excessive Data Access</a:t>
            </a:r>
          </a:p>
        </p:txBody>
      </p:sp>
      <p:pic>
        <p:nvPicPr>
          <p:cNvPr id="1028" name="Picture 4" descr="Image result for filter data icons">
            <a:extLst>
              <a:ext uri="{FF2B5EF4-FFF2-40B4-BE49-F238E27FC236}">
                <a16:creationId xmlns:a16="http://schemas.microsoft.com/office/drawing/2014/main" id="{61AFF01E-E206-4F66-AE80-FA9F7470A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918" y="1937505"/>
            <a:ext cx="4572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Database">
            <a:extLst>
              <a:ext uri="{FF2B5EF4-FFF2-40B4-BE49-F238E27FC236}">
                <a16:creationId xmlns:a16="http://schemas.microsoft.com/office/drawing/2014/main" id="{A51E2633-C84B-4426-8204-A9C7AABA6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3316" y="2203266"/>
            <a:ext cx="1611796" cy="1611796"/>
          </a:xfrm>
          <a:prstGeom prst="rect">
            <a:avLst/>
          </a:prstGeom>
        </p:spPr>
      </p:pic>
      <p:pic>
        <p:nvPicPr>
          <p:cNvPr id="9" name="Graphic 8" descr="Building">
            <a:extLst>
              <a:ext uri="{FF2B5EF4-FFF2-40B4-BE49-F238E27FC236}">
                <a16:creationId xmlns:a16="http://schemas.microsoft.com/office/drawing/2014/main" id="{BD5EE8EC-20FF-414E-8951-94230F50AA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52724" y="2259846"/>
            <a:ext cx="1370951" cy="137095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B06F18-2E66-4599-A456-7390E98A2DE6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895112" y="3009164"/>
            <a:ext cx="1328259" cy="10463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AA4F140-2FCF-4CF0-BDE5-455D805A569E}"/>
              </a:ext>
            </a:extLst>
          </p:cNvPr>
          <p:cNvCxnSpPr/>
          <p:nvPr/>
        </p:nvCxnSpPr>
        <p:spPr>
          <a:xfrm flipV="1">
            <a:off x="8287934" y="3009163"/>
            <a:ext cx="1364790" cy="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7D06F-DF7F-4468-B95F-865919E3C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89" y="154572"/>
            <a:ext cx="10515600" cy="723985"/>
          </a:xfrm>
        </p:spPr>
        <p:txBody>
          <a:bodyPr>
            <a:normAutofit/>
          </a:bodyPr>
          <a:lstStyle/>
          <a:p>
            <a:r>
              <a:rPr lang="en-US" sz="3500" b="1">
                <a:cs typeface="Calibri Light"/>
              </a:rPr>
              <a:t>Future Work</a:t>
            </a:r>
            <a:endParaRPr lang="en-US" sz="35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28C56-A3D4-442E-AFB9-84A9F6DE29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6595" y="923257"/>
            <a:ext cx="11427995" cy="52537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>
                <a:latin typeface="Calibri Light"/>
                <a:ea typeface="+mn-lt"/>
                <a:cs typeface="Calibri Light"/>
              </a:rPr>
              <a:t>Providing an auto-approve mechanism to renew expired authentication tokens</a:t>
            </a:r>
            <a:endParaRPr lang="en-US">
              <a:cs typeface="Calibri" panose="020F0502020204030204"/>
            </a:endParaRPr>
          </a:p>
          <a:p>
            <a:r>
              <a:rPr lang="en-US" sz="3000">
                <a:latin typeface="Calibri Light"/>
                <a:ea typeface="+mn-lt"/>
                <a:cs typeface="+mn-lt"/>
              </a:rPr>
              <a:t>Allowing the producer to provide the consumer access to select attributes in a block</a:t>
            </a:r>
            <a:endParaRPr lang="en-US">
              <a:cs typeface="Calibri" panose="020F0502020204030204"/>
            </a:endParaRPr>
          </a:p>
          <a:p>
            <a:r>
              <a:rPr lang="en-US" sz="3000">
                <a:latin typeface="Calibri Light"/>
                <a:ea typeface="+mn-lt"/>
                <a:cs typeface="+mn-lt"/>
              </a:rPr>
              <a:t>Providing organizations multiple DIDs based on their business cases  </a:t>
            </a:r>
            <a:endParaRPr lang="en-US" sz="3000">
              <a:latin typeface="Calibri Light"/>
              <a:cs typeface="Calibri"/>
            </a:endParaRPr>
          </a:p>
          <a:p>
            <a:r>
              <a:rPr lang="en-US" sz="3000">
                <a:latin typeface="Calibri Light"/>
                <a:ea typeface="+mn-lt"/>
                <a:cs typeface="+mn-lt"/>
              </a:rPr>
              <a:t>Integrating IOT devices into the system </a:t>
            </a:r>
            <a:endParaRPr lang="en-US" sz="3000">
              <a:latin typeface="Calibri Light"/>
              <a:cs typeface="Calibri"/>
            </a:endParaRPr>
          </a:p>
          <a:p>
            <a:pPr algn="just"/>
            <a:endParaRPr lang="en-US" sz="3000">
              <a:latin typeface="Calibri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4864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09C6CD7-6C82-4556-A330-161528091BBB}"/>
              </a:ext>
            </a:extLst>
          </p:cNvPr>
          <p:cNvGrpSpPr/>
          <p:nvPr/>
        </p:nvGrpSpPr>
        <p:grpSpPr>
          <a:xfrm>
            <a:off x="2822714" y="2089256"/>
            <a:ext cx="6525143" cy="1778714"/>
            <a:chOff x="261942" y="3640796"/>
            <a:chExt cx="2784924" cy="1379475"/>
          </a:xfrm>
          <a:solidFill>
            <a:schemeClr val="accent2"/>
          </a:solidFill>
        </p:grpSpPr>
        <p:sp>
          <p:nvSpPr>
            <p:cNvPr id="7" name="Freeform 22">
              <a:extLst>
                <a:ext uri="{FF2B5EF4-FFF2-40B4-BE49-F238E27FC236}">
                  <a16:creationId xmlns:a16="http://schemas.microsoft.com/office/drawing/2014/main" id="{7412BE9E-70E0-4944-AE48-74CD37041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42" y="3640796"/>
              <a:ext cx="2784924" cy="1378108"/>
            </a:xfrm>
            <a:custGeom>
              <a:avLst/>
              <a:gdLst>
                <a:gd name="T0" fmla="*/ 6096 w 6096"/>
                <a:gd name="T1" fmla="*/ 2325 h 3016"/>
                <a:gd name="T2" fmla="*/ 6096 w 6096"/>
                <a:gd name="T3" fmla="*/ 0 h 3016"/>
                <a:gd name="T4" fmla="*/ 0 w 6096"/>
                <a:gd name="T5" fmla="*/ 0 h 3016"/>
                <a:gd name="T6" fmla="*/ 0 w 6096"/>
                <a:gd name="T7" fmla="*/ 2854 h 3016"/>
                <a:gd name="T8" fmla="*/ 193 w 6096"/>
                <a:gd name="T9" fmla="*/ 3016 h 3016"/>
                <a:gd name="T10" fmla="*/ 5384 w 6096"/>
                <a:gd name="T11" fmla="*/ 3016 h 3016"/>
                <a:gd name="T12" fmla="*/ 6096 w 6096"/>
                <a:gd name="T13" fmla="*/ 2325 h 3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96" h="3016">
                  <a:moveTo>
                    <a:pt x="6096" y="2325"/>
                  </a:moveTo>
                  <a:cubicBezTo>
                    <a:pt x="6096" y="0"/>
                    <a:pt x="6096" y="0"/>
                    <a:pt x="60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54"/>
                    <a:pt x="0" y="2854"/>
                    <a:pt x="0" y="2854"/>
                  </a:cubicBezTo>
                  <a:cubicBezTo>
                    <a:pt x="0" y="2989"/>
                    <a:pt x="36" y="3016"/>
                    <a:pt x="193" y="3016"/>
                  </a:cubicBezTo>
                  <a:cubicBezTo>
                    <a:pt x="5384" y="3016"/>
                    <a:pt x="5384" y="3016"/>
                    <a:pt x="5384" y="3016"/>
                  </a:cubicBezTo>
                  <a:lnTo>
                    <a:pt x="6096" y="23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3">
              <a:extLst>
                <a:ext uri="{FF2B5EF4-FFF2-40B4-BE49-F238E27FC236}">
                  <a16:creationId xmlns:a16="http://schemas.microsoft.com/office/drawing/2014/main" id="{592D01AE-72DC-42AC-A940-73DE335C5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113" y="4703088"/>
              <a:ext cx="326753" cy="317183"/>
            </a:xfrm>
            <a:custGeom>
              <a:avLst/>
              <a:gdLst>
                <a:gd name="T0" fmla="*/ 1 w 714"/>
                <a:gd name="T1" fmla="*/ 692 h 693"/>
                <a:gd name="T2" fmla="*/ 72 w 714"/>
                <a:gd name="T3" fmla="*/ 228 h 693"/>
                <a:gd name="T4" fmla="*/ 257 w 714"/>
                <a:gd name="T5" fmla="*/ 64 h 693"/>
                <a:gd name="T6" fmla="*/ 714 w 714"/>
                <a:gd name="T7" fmla="*/ 0 h 693"/>
                <a:gd name="T8" fmla="*/ 1 w 714"/>
                <a:gd name="T9" fmla="*/ 692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4" h="693">
                  <a:moveTo>
                    <a:pt x="1" y="692"/>
                  </a:moveTo>
                  <a:cubicBezTo>
                    <a:pt x="122" y="384"/>
                    <a:pt x="72" y="228"/>
                    <a:pt x="72" y="228"/>
                  </a:cubicBezTo>
                  <a:cubicBezTo>
                    <a:pt x="69" y="133"/>
                    <a:pt x="125" y="94"/>
                    <a:pt x="257" y="64"/>
                  </a:cubicBezTo>
                  <a:cubicBezTo>
                    <a:pt x="714" y="0"/>
                    <a:pt x="714" y="0"/>
                    <a:pt x="714" y="0"/>
                  </a:cubicBezTo>
                  <a:cubicBezTo>
                    <a:pt x="714" y="0"/>
                    <a:pt x="0" y="693"/>
                    <a:pt x="1" y="69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30423B3-6D29-4870-8AA3-CD15D41EB2E1}"/>
              </a:ext>
            </a:extLst>
          </p:cNvPr>
          <p:cNvSpPr/>
          <p:nvPr/>
        </p:nvSpPr>
        <p:spPr>
          <a:xfrm>
            <a:off x="4564139" y="2623788"/>
            <a:ext cx="4018128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>
                <a:cs typeface="Calibri"/>
              </a:rPr>
              <a:t>Thank you!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586E37-A95C-4AF5-B6A8-80238D800BB6}"/>
              </a:ext>
            </a:extLst>
          </p:cNvPr>
          <p:cNvSpPr/>
          <p:nvPr/>
        </p:nvSpPr>
        <p:spPr>
          <a:xfrm>
            <a:off x="11099800" y="6488182"/>
            <a:ext cx="889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6D8FA1-1554-4ECD-9F5A-4B1D95C20AE3}"/>
              </a:ext>
            </a:extLst>
          </p:cNvPr>
          <p:cNvSpPr/>
          <p:nvPr/>
        </p:nvSpPr>
        <p:spPr>
          <a:xfrm>
            <a:off x="0" y="6450856"/>
            <a:ext cx="11290300" cy="171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13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75443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bird&#10;&#10;Description generated with very high confidence">
            <a:extLst>
              <a:ext uri="{FF2B5EF4-FFF2-40B4-BE49-F238E27FC236}">
                <a16:creationId xmlns:a16="http://schemas.microsoft.com/office/drawing/2014/main" id="{60E8F666-DE22-4244-9E3D-00A86BBC4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906" y="3041"/>
            <a:ext cx="9273213" cy="679327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762B6290-CE96-46E1-8C20-D6728A7669B9}"/>
              </a:ext>
            </a:extLst>
          </p:cNvPr>
          <p:cNvSpPr/>
          <p:nvPr/>
        </p:nvSpPr>
        <p:spPr>
          <a:xfrm>
            <a:off x="4298521" y="2654063"/>
            <a:ext cx="2779952" cy="27799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+mj-lt"/>
              </a:rPr>
              <a:t>Key issues</a:t>
            </a: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BAD5CDBA-F9AB-4A3F-8C2F-41D82F08D562}"/>
              </a:ext>
            </a:extLst>
          </p:cNvPr>
          <p:cNvSpPr>
            <a:spLocks/>
          </p:cNvSpPr>
          <p:nvPr/>
        </p:nvSpPr>
        <p:spPr bwMode="auto">
          <a:xfrm rot="3600000">
            <a:off x="5766842" y="3280497"/>
            <a:ext cx="1765300" cy="2720975"/>
          </a:xfrm>
          <a:custGeom>
            <a:avLst/>
            <a:gdLst>
              <a:gd name="T0" fmla="*/ 173 w 173"/>
              <a:gd name="T1" fmla="*/ 186 h 267"/>
              <a:gd name="T2" fmla="*/ 0 w 173"/>
              <a:gd name="T3" fmla="*/ 0 h 267"/>
              <a:gd name="T4" fmla="*/ 0 w 173"/>
              <a:gd name="T5" fmla="*/ 33 h 267"/>
              <a:gd name="T6" fmla="*/ 141 w 173"/>
              <a:gd name="T7" fmla="*/ 186 h 267"/>
              <a:gd name="T8" fmla="*/ 126 w 173"/>
              <a:gd name="T9" fmla="*/ 251 h 267"/>
              <a:gd name="T10" fmla="*/ 155 w 173"/>
              <a:gd name="T11" fmla="*/ 267 h 267"/>
              <a:gd name="T12" fmla="*/ 173 w 173"/>
              <a:gd name="T13" fmla="*/ 186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3" h="267">
                <a:moveTo>
                  <a:pt x="173" y="186"/>
                </a:moveTo>
                <a:cubicBezTo>
                  <a:pt x="173" y="87"/>
                  <a:pt x="97" y="7"/>
                  <a:pt x="0" y="0"/>
                </a:cubicBezTo>
                <a:cubicBezTo>
                  <a:pt x="0" y="33"/>
                  <a:pt x="0" y="33"/>
                  <a:pt x="0" y="33"/>
                </a:cubicBezTo>
                <a:cubicBezTo>
                  <a:pt x="79" y="40"/>
                  <a:pt x="141" y="106"/>
                  <a:pt x="141" y="186"/>
                </a:cubicBezTo>
                <a:cubicBezTo>
                  <a:pt x="141" y="209"/>
                  <a:pt x="135" y="231"/>
                  <a:pt x="126" y="251"/>
                </a:cubicBezTo>
                <a:cubicBezTo>
                  <a:pt x="155" y="267"/>
                  <a:pt x="155" y="267"/>
                  <a:pt x="155" y="267"/>
                </a:cubicBezTo>
                <a:cubicBezTo>
                  <a:pt x="167" y="243"/>
                  <a:pt x="173" y="215"/>
                  <a:pt x="173" y="18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5ECBE6F5-8B3A-4FFC-99F1-E9EACAA373F6}"/>
              </a:ext>
            </a:extLst>
          </p:cNvPr>
          <p:cNvSpPr>
            <a:spLocks/>
          </p:cNvSpPr>
          <p:nvPr/>
        </p:nvSpPr>
        <p:spPr bwMode="auto">
          <a:xfrm rot="3600000">
            <a:off x="2898594" y="4228119"/>
            <a:ext cx="3141663" cy="998538"/>
          </a:xfrm>
          <a:custGeom>
            <a:avLst/>
            <a:gdLst>
              <a:gd name="T0" fmla="*/ 28 w 308"/>
              <a:gd name="T1" fmla="*/ 0 h 98"/>
              <a:gd name="T2" fmla="*/ 0 w 308"/>
              <a:gd name="T3" fmla="*/ 16 h 98"/>
              <a:gd name="T4" fmla="*/ 154 w 308"/>
              <a:gd name="T5" fmla="*/ 98 h 98"/>
              <a:gd name="T6" fmla="*/ 308 w 308"/>
              <a:gd name="T7" fmla="*/ 16 h 98"/>
              <a:gd name="T8" fmla="*/ 280 w 308"/>
              <a:gd name="T9" fmla="*/ 0 h 98"/>
              <a:gd name="T10" fmla="*/ 154 w 308"/>
              <a:gd name="T11" fmla="*/ 66 h 98"/>
              <a:gd name="T12" fmla="*/ 28 w 308"/>
              <a:gd name="T13" fmla="*/ 0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8" h="98">
                <a:moveTo>
                  <a:pt x="28" y="0"/>
                </a:moveTo>
                <a:cubicBezTo>
                  <a:pt x="0" y="16"/>
                  <a:pt x="0" y="16"/>
                  <a:pt x="0" y="16"/>
                </a:cubicBezTo>
                <a:cubicBezTo>
                  <a:pt x="33" y="66"/>
                  <a:pt x="90" y="98"/>
                  <a:pt x="154" y="98"/>
                </a:cubicBezTo>
                <a:cubicBezTo>
                  <a:pt x="218" y="98"/>
                  <a:pt x="275" y="66"/>
                  <a:pt x="308" y="16"/>
                </a:cubicBezTo>
                <a:cubicBezTo>
                  <a:pt x="280" y="0"/>
                  <a:pt x="280" y="0"/>
                  <a:pt x="280" y="0"/>
                </a:cubicBezTo>
                <a:cubicBezTo>
                  <a:pt x="252" y="40"/>
                  <a:pt x="206" y="66"/>
                  <a:pt x="154" y="66"/>
                </a:cubicBezTo>
                <a:cubicBezTo>
                  <a:pt x="102" y="66"/>
                  <a:pt x="56" y="40"/>
                  <a:pt x="2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D51C502D-C445-4C92-9548-1BDDE953BC6F}"/>
              </a:ext>
            </a:extLst>
          </p:cNvPr>
          <p:cNvSpPr>
            <a:spLocks/>
          </p:cNvSpPr>
          <p:nvPr/>
        </p:nvSpPr>
        <p:spPr bwMode="auto">
          <a:xfrm rot="3600000">
            <a:off x="4752826" y="1522796"/>
            <a:ext cx="1763713" cy="2720975"/>
          </a:xfrm>
          <a:custGeom>
            <a:avLst/>
            <a:gdLst>
              <a:gd name="T0" fmla="*/ 47 w 173"/>
              <a:gd name="T1" fmla="*/ 251 h 267"/>
              <a:gd name="T2" fmla="*/ 32 w 173"/>
              <a:gd name="T3" fmla="*/ 186 h 267"/>
              <a:gd name="T4" fmla="*/ 173 w 173"/>
              <a:gd name="T5" fmla="*/ 33 h 267"/>
              <a:gd name="T6" fmla="*/ 173 w 173"/>
              <a:gd name="T7" fmla="*/ 0 h 267"/>
              <a:gd name="T8" fmla="*/ 0 w 173"/>
              <a:gd name="T9" fmla="*/ 186 h 267"/>
              <a:gd name="T10" fmla="*/ 18 w 173"/>
              <a:gd name="T11" fmla="*/ 267 h 267"/>
              <a:gd name="T12" fmla="*/ 47 w 173"/>
              <a:gd name="T13" fmla="*/ 251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3" h="267">
                <a:moveTo>
                  <a:pt x="47" y="251"/>
                </a:moveTo>
                <a:cubicBezTo>
                  <a:pt x="38" y="231"/>
                  <a:pt x="32" y="209"/>
                  <a:pt x="32" y="186"/>
                </a:cubicBezTo>
                <a:cubicBezTo>
                  <a:pt x="32" y="106"/>
                  <a:pt x="94" y="40"/>
                  <a:pt x="173" y="33"/>
                </a:cubicBezTo>
                <a:cubicBezTo>
                  <a:pt x="173" y="0"/>
                  <a:pt x="173" y="0"/>
                  <a:pt x="173" y="0"/>
                </a:cubicBezTo>
                <a:cubicBezTo>
                  <a:pt x="76" y="7"/>
                  <a:pt x="0" y="87"/>
                  <a:pt x="0" y="186"/>
                </a:cubicBezTo>
                <a:cubicBezTo>
                  <a:pt x="0" y="215"/>
                  <a:pt x="6" y="243"/>
                  <a:pt x="18" y="267"/>
                </a:cubicBezTo>
                <a:lnTo>
                  <a:pt x="47" y="25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CB3C4AC-6C7C-410C-812A-C6C9503A5A6A}"/>
              </a:ext>
            </a:extLst>
          </p:cNvPr>
          <p:cNvSpPr/>
          <p:nvPr/>
        </p:nvSpPr>
        <p:spPr>
          <a:xfrm>
            <a:off x="5155097" y="1829644"/>
            <a:ext cx="1066800" cy="1066800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082EA55-CAA7-4471-8424-BC5E30F0B739}"/>
              </a:ext>
            </a:extLst>
          </p:cNvPr>
          <p:cNvSpPr/>
          <p:nvPr/>
        </p:nvSpPr>
        <p:spPr>
          <a:xfrm>
            <a:off x="6777720" y="4193988"/>
            <a:ext cx="1066800" cy="10668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CB5DDF1-DFE2-48DF-B50A-8E4ADDAE746D}"/>
              </a:ext>
            </a:extLst>
          </p:cNvPr>
          <p:cNvSpPr/>
          <p:nvPr/>
        </p:nvSpPr>
        <p:spPr>
          <a:xfrm>
            <a:off x="3532475" y="4193988"/>
            <a:ext cx="1066800" cy="10668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2C11317-9A43-45D7-B025-6C46C0E57577}"/>
              </a:ext>
            </a:extLst>
          </p:cNvPr>
          <p:cNvGrpSpPr/>
          <p:nvPr/>
        </p:nvGrpSpPr>
        <p:grpSpPr>
          <a:xfrm>
            <a:off x="3906346" y="4530653"/>
            <a:ext cx="319057" cy="382447"/>
            <a:chOff x="342900" y="1943100"/>
            <a:chExt cx="239713" cy="287338"/>
          </a:xfrm>
          <a:solidFill>
            <a:schemeClr val="bg1"/>
          </a:solidFill>
        </p:grpSpPr>
        <p:sp>
          <p:nvSpPr>
            <p:cNvPr id="34" name="Freeform 1033">
              <a:extLst>
                <a:ext uri="{FF2B5EF4-FFF2-40B4-BE49-F238E27FC236}">
                  <a16:creationId xmlns:a16="http://schemas.microsoft.com/office/drawing/2014/main" id="{E574BCD6-ED46-4FF5-89E6-A526DC25AB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" y="1943100"/>
              <a:ext cx="200025" cy="258763"/>
            </a:xfrm>
            <a:custGeom>
              <a:avLst/>
              <a:gdLst>
                <a:gd name="T0" fmla="*/ 350 w 506"/>
                <a:gd name="T1" fmla="*/ 12 h 651"/>
                <a:gd name="T2" fmla="*/ 494 w 506"/>
                <a:gd name="T3" fmla="*/ 156 h 651"/>
                <a:gd name="T4" fmla="*/ 350 w 506"/>
                <a:gd name="T5" fmla="*/ 156 h 651"/>
                <a:gd name="T6" fmla="*/ 350 w 506"/>
                <a:gd name="T7" fmla="*/ 12 h 651"/>
                <a:gd name="T8" fmla="*/ 314 w 506"/>
                <a:gd name="T9" fmla="*/ 509 h 651"/>
                <a:gd name="T10" fmla="*/ 309 w 506"/>
                <a:gd name="T11" fmla="*/ 499 h 651"/>
                <a:gd name="T12" fmla="*/ 306 w 506"/>
                <a:gd name="T13" fmla="*/ 489 h 651"/>
                <a:gd name="T14" fmla="*/ 303 w 506"/>
                <a:gd name="T15" fmla="*/ 477 h 651"/>
                <a:gd name="T16" fmla="*/ 302 w 506"/>
                <a:gd name="T17" fmla="*/ 466 h 651"/>
                <a:gd name="T18" fmla="*/ 302 w 506"/>
                <a:gd name="T19" fmla="*/ 455 h 651"/>
                <a:gd name="T20" fmla="*/ 303 w 506"/>
                <a:gd name="T21" fmla="*/ 444 h 651"/>
                <a:gd name="T22" fmla="*/ 306 w 506"/>
                <a:gd name="T23" fmla="*/ 433 h 651"/>
                <a:gd name="T24" fmla="*/ 309 w 506"/>
                <a:gd name="T25" fmla="*/ 422 h 651"/>
                <a:gd name="T26" fmla="*/ 306 w 506"/>
                <a:gd name="T27" fmla="*/ 412 h 651"/>
                <a:gd name="T28" fmla="*/ 303 w 506"/>
                <a:gd name="T29" fmla="*/ 401 h 651"/>
                <a:gd name="T30" fmla="*/ 302 w 506"/>
                <a:gd name="T31" fmla="*/ 390 h 651"/>
                <a:gd name="T32" fmla="*/ 302 w 506"/>
                <a:gd name="T33" fmla="*/ 378 h 651"/>
                <a:gd name="T34" fmla="*/ 303 w 506"/>
                <a:gd name="T35" fmla="*/ 368 h 651"/>
                <a:gd name="T36" fmla="*/ 306 w 506"/>
                <a:gd name="T37" fmla="*/ 357 h 651"/>
                <a:gd name="T38" fmla="*/ 309 w 506"/>
                <a:gd name="T39" fmla="*/ 346 h 651"/>
                <a:gd name="T40" fmla="*/ 314 w 506"/>
                <a:gd name="T41" fmla="*/ 336 h 651"/>
                <a:gd name="T42" fmla="*/ 321 w 506"/>
                <a:gd name="T43" fmla="*/ 326 h 651"/>
                <a:gd name="T44" fmla="*/ 328 w 506"/>
                <a:gd name="T45" fmla="*/ 318 h 651"/>
                <a:gd name="T46" fmla="*/ 336 w 506"/>
                <a:gd name="T47" fmla="*/ 310 h 651"/>
                <a:gd name="T48" fmla="*/ 345 w 506"/>
                <a:gd name="T49" fmla="*/ 304 h 651"/>
                <a:gd name="T50" fmla="*/ 355 w 506"/>
                <a:gd name="T51" fmla="*/ 299 h 651"/>
                <a:gd name="T52" fmla="*/ 365 w 506"/>
                <a:gd name="T53" fmla="*/ 294 h 651"/>
                <a:gd name="T54" fmla="*/ 375 w 506"/>
                <a:gd name="T55" fmla="*/ 291 h 651"/>
                <a:gd name="T56" fmla="*/ 386 w 506"/>
                <a:gd name="T57" fmla="*/ 289 h 651"/>
                <a:gd name="T58" fmla="*/ 393 w 506"/>
                <a:gd name="T59" fmla="*/ 281 h 651"/>
                <a:gd name="T60" fmla="*/ 402 w 506"/>
                <a:gd name="T61" fmla="*/ 272 h 651"/>
                <a:gd name="T62" fmla="*/ 411 w 506"/>
                <a:gd name="T63" fmla="*/ 265 h 651"/>
                <a:gd name="T64" fmla="*/ 421 w 506"/>
                <a:gd name="T65" fmla="*/ 260 h 651"/>
                <a:gd name="T66" fmla="*/ 431 w 506"/>
                <a:gd name="T67" fmla="*/ 255 h 651"/>
                <a:gd name="T68" fmla="*/ 441 w 506"/>
                <a:gd name="T69" fmla="*/ 252 h 651"/>
                <a:gd name="T70" fmla="*/ 453 w 506"/>
                <a:gd name="T71" fmla="*/ 250 h 651"/>
                <a:gd name="T72" fmla="*/ 464 w 506"/>
                <a:gd name="T73" fmla="*/ 249 h 651"/>
                <a:gd name="T74" fmla="*/ 475 w 506"/>
                <a:gd name="T75" fmla="*/ 250 h 651"/>
                <a:gd name="T76" fmla="*/ 486 w 506"/>
                <a:gd name="T77" fmla="*/ 252 h 651"/>
                <a:gd name="T78" fmla="*/ 496 w 506"/>
                <a:gd name="T79" fmla="*/ 255 h 651"/>
                <a:gd name="T80" fmla="*/ 506 w 506"/>
                <a:gd name="T81" fmla="*/ 259 h 651"/>
                <a:gd name="T82" fmla="*/ 506 w 506"/>
                <a:gd name="T83" fmla="*/ 156 h 651"/>
                <a:gd name="T84" fmla="*/ 506 w 506"/>
                <a:gd name="T85" fmla="*/ 152 h 651"/>
                <a:gd name="T86" fmla="*/ 503 w 506"/>
                <a:gd name="T87" fmla="*/ 148 h 651"/>
                <a:gd name="T88" fmla="*/ 358 w 506"/>
                <a:gd name="T89" fmla="*/ 3 h 651"/>
                <a:gd name="T90" fmla="*/ 354 w 506"/>
                <a:gd name="T91" fmla="*/ 1 h 651"/>
                <a:gd name="T92" fmla="*/ 350 w 506"/>
                <a:gd name="T93" fmla="*/ 0 h 651"/>
                <a:gd name="T94" fmla="*/ 12 w 506"/>
                <a:gd name="T95" fmla="*/ 0 h 651"/>
                <a:gd name="T96" fmla="*/ 8 w 506"/>
                <a:gd name="T97" fmla="*/ 1 h 651"/>
                <a:gd name="T98" fmla="*/ 4 w 506"/>
                <a:gd name="T99" fmla="*/ 4 h 651"/>
                <a:gd name="T100" fmla="*/ 1 w 506"/>
                <a:gd name="T101" fmla="*/ 7 h 651"/>
                <a:gd name="T102" fmla="*/ 0 w 506"/>
                <a:gd name="T103" fmla="*/ 12 h 651"/>
                <a:gd name="T104" fmla="*/ 0 w 506"/>
                <a:gd name="T105" fmla="*/ 638 h 651"/>
                <a:gd name="T106" fmla="*/ 1 w 506"/>
                <a:gd name="T107" fmla="*/ 644 h 651"/>
                <a:gd name="T108" fmla="*/ 4 w 506"/>
                <a:gd name="T109" fmla="*/ 647 h 651"/>
                <a:gd name="T110" fmla="*/ 8 w 506"/>
                <a:gd name="T111" fmla="*/ 650 h 651"/>
                <a:gd name="T112" fmla="*/ 12 w 506"/>
                <a:gd name="T113" fmla="*/ 651 h 651"/>
                <a:gd name="T114" fmla="*/ 337 w 506"/>
                <a:gd name="T115" fmla="*/ 651 h 651"/>
                <a:gd name="T116" fmla="*/ 337 w 506"/>
                <a:gd name="T117" fmla="*/ 535 h 651"/>
                <a:gd name="T118" fmla="*/ 331 w 506"/>
                <a:gd name="T119" fmla="*/ 530 h 651"/>
                <a:gd name="T120" fmla="*/ 325 w 506"/>
                <a:gd name="T121" fmla="*/ 523 h 651"/>
                <a:gd name="T122" fmla="*/ 319 w 506"/>
                <a:gd name="T123" fmla="*/ 517 h 651"/>
                <a:gd name="T124" fmla="*/ 314 w 506"/>
                <a:gd name="T125" fmla="*/ 509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06" h="651">
                  <a:moveTo>
                    <a:pt x="350" y="12"/>
                  </a:moveTo>
                  <a:lnTo>
                    <a:pt x="494" y="156"/>
                  </a:lnTo>
                  <a:lnTo>
                    <a:pt x="350" y="156"/>
                  </a:lnTo>
                  <a:lnTo>
                    <a:pt x="350" y="12"/>
                  </a:lnTo>
                  <a:close/>
                  <a:moveTo>
                    <a:pt x="314" y="509"/>
                  </a:moveTo>
                  <a:lnTo>
                    <a:pt x="309" y="499"/>
                  </a:lnTo>
                  <a:lnTo>
                    <a:pt x="306" y="489"/>
                  </a:lnTo>
                  <a:lnTo>
                    <a:pt x="303" y="477"/>
                  </a:lnTo>
                  <a:lnTo>
                    <a:pt x="302" y="466"/>
                  </a:lnTo>
                  <a:lnTo>
                    <a:pt x="302" y="455"/>
                  </a:lnTo>
                  <a:lnTo>
                    <a:pt x="303" y="444"/>
                  </a:lnTo>
                  <a:lnTo>
                    <a:pt x="306" y="433"/>
                  </a:lnTo>
                  <a:lnTo>
                    <a:pt x="309" y="422"/>
                  </a:lnTo>
                  <a:lnTo>
                    <a:pt x="306" y="412"/>
                  </a:lnTo>
                  <a:lnTo>
                    <a:pt x="303" y="401"/>
                  </a:lnTo>
                  <a:lnTo>
                    <a:pt x="302" y="390"/>
                  </a:lnTo>
                  <a:lnTo>
                    <a:pt x="302" y="378"/>
                  </a:lnTo>
                  <a:lnTo>
                    <a:pt x="303" y="368"/>
                  </a:lnTo>
                  <a:lnTo>
                    <a:pt x="306" y="357"/>
                  </a:lnTo>
                  <a:lnTo>
                    <a:pt x="309" y="346"/>
                  </a:lnTo>
                  <a:lnTo>
                    <a:pt x="314" y="336"/>
                  </a:lnTo>
                  <a:lnTo>
                    <a:pt x="321" y="326"/>
                  </a:lnTo>
                  <a:lnTo>
                    <a:pt x="328" y="318"/>
                  </a:lnTo>
                  <a:lnTo>
                    <a:pt x="336" y="310"/>
                  </a:lnTo>
                  <a:lnTo>
                    <a:pt x="345" y="304"/>
                  </a:lnTo>
                  <a:lnTo>
                    <a:pt x="355" y="299"/>
                  </a:lnTo>
                  <a:lnTo>
                    <a:pt x="365" y="294"/>
                  </a:lnTo>
                  <a:lnTo>
                    <a:pt x="375" y="291"/>
                  </a:lnTo>
                  <a:lnTo>
                    <a:pt x="386" y="289"/>
                  </a:lnTo>
                  <a:lnTo>
                    <a:pt x="393" y="281"/>
                  </a:lnTo>
                  <a:lnTo>
                    <a:pt x="402" y="272"/>
                  </a:lnTo>
                  <a:lnTo>
                    <a:pt x="411" y="265"/>
                  </a:lnTo>
                  <a:lnTo>
                    <a:pt x="421" y="260"/>
                  </a:lnTo>
                  <a:lnTo>
                    <a:pt x="431" y="255"/>
                  </a:lnTo>
                  <a:lnTo>
                    <a:pt x="441" y="252"/>
                  </a:lnTo>
                  <a:lnTo>
                    <a:pt x="453" y="250"/>
                  </a:lnTo>
                  <a:lnTo>
                    <a:pt x="464" y="249"/>
                  </a:lnTo>
                  <a:lnTo>
                    <a:pt x="475" y="250"/>
                  </a:lnTo>
                  <a:lnTo>
                    <a:pt x="486" y="252"/>
                  </a:lnTo>
                  <a:lnTo>
                    <a:pt x="496" y="255"/>
                  </a:lnTo>
                  <a:lnTo>
                    <a:pt x="506" y="259"/>
                  </a:lnTo>
                  <a:lnTo>
                    <a:pt x="506" y="156"/>
                  </a:lnTo>
                  <a:lnTo>
                    <a:pt x="506" y="152"/>
                  </a:lnTo>
                  <a:lnTo>
                    <a:pt x="503" y="148"/>
                  </a:lnTo>
                  <a:lnTo>
                    <a:pt x="358" y="3"/>
                  </a:lnTo>
                  <a:lnTo>
                    <a:pt x="354" y="1"/>
                  </a:lnTo>
                  <a:lnTo>
                    <a:pt x="350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638"/>
                  </a:lnTo>
                  <a:lnTo>
                    <a:pt x="1" y="644"/>
                  </a:lnTo>
                  <a:lnTo>
                    <a:pt x="4" y="647"/>
                  </a:lnTo>
                  <a:lnTo>
                    <a:pt x="8" y="650"/>
                  </a:lnTo>
                  <a:lnTo>
                    <a:pt x="12" y="651"/>
                  </a:lnTo>
                  <a:lnTo>
                    <a:pt x="337" y="651"/>
                  </a:lnTo>
                  <a:lnTo>
                    <a:pt x="337" y="535"/>
                  </a:lnTo>
                  <a:lnTo>
                    <a:pt x="331" y="530"/>
                  </a:lnTo>
                  <a:lnTo>
                    <a:pt x="325" y="523"/>
                  </a:lnTo>
                  <a:lnTo>
                    <a:pt x="319" y="517"/>
                  </a:lnTo>
                  <a:lnTo>
                    <a:pt x="314" y="5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034">
              <a:extLst>
                <a:ext uri="{FF2B5EF4-FFF2-40B4-BE49-F238E27FC236}">
                  <a16:creationId xmlns:a16="http://schemas.microsoft.com/office/drawing/2014/main" id="{D8B59D1A-6FBE-4FC1-9C0F-91A1AFC50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5" y="2159000"/>
              <a:ext cx="87313" cy="71438"/>
            </a:xfrm>
            <a:custGeom>
              <a:avLst/>
              <a:gdLst>
                <a:gd name="T0" fmla="*/ 102 w 216"/>
                <a:gd name="T1" fmla="*/ 50 h 178"/>
                <a:gd name="T2" fmla="*/ 91 w 216"/>
                <a:gd name="T3" fmla="*/ 50 h 178"/>
                <a:gd name="T4" fmla="*/ 79 w 216"/>
                <a:gd name="T5" fmla="*/ 48 h 178"/>
                <a:gd name="T6" fmla="*/ 69 w 216"/>
                <a:gd name="T7" fmla="*/ 45 h 178"/>
                <a:gd name="T8" fmla="*/ 59 w 216"/>
                <a:gd name="T9" fmla="*/ 39 h 178"/>
                <a:gd name="T10" fmla="*/ 49 w 216"/>
                <a:gd name="T11" fmla="*/ 34 h 178"/>
                <a:gd name="T12" fmla="*/ 40 w 216"/>
                <a:gd name="T13" fmla="*/ 27 h 178"/>
                <a:gd name="T14" fmla="*/ 31 w 216"/>
                <a:gd name="T15" fmla="*/ 20 h 178"/>
                <a:gd name="T16" fmla="*/ 24 w 216"/>
                <a:gd name="T17" fmla="*/ 12 h 178"/>
                <a:gd name="T18" fmla="*/ 12 w 216"/>
                <a:gd name="T19" fmla="*/ 9 h 178"/>
                <a:gd name="T20" fmla="*/ 0 w 216"/>
                <a:gd name="T21" fmla="*/ 6 h 178"/>
                <a:gd name="T22" fmla="*/ 0 w 216"/>
                <a:gd name="T23" fmla="*/ 166 h 178"/>
                <a:gd name="T24" fmla="*/ 0 w 216"/>
                <a:gd name="T25" fmla="*/ 169 h 178"/>
                <a:gd name="T26" fmla="*/ 2 w 216"/>
                <a:gd name="T27" fmla="*/ 172 h 178"/>
                <a:gd name="T28" fmla="*/ 4 w 216"/>
                <a:gd name="T29" fmla="*/ 175 h 178"/>
                <a:gd name="T30" fmla="*/ 6 w 216"/>
                <a:gd name="T31" fmla="*/ 176 h 178"/>
                <a:gd name="T32" fmla="*/ 9 w 216"/>
                <a:gd name="T33" fmla="*/ 178 h 178"/>
                <a:gd name="T34" fmla="*/ 13 w 216"/>
                <a:gd name="T35" fmla="*/ 178 h 178"/>
                <a:gd name="T36" fmla="*/ 16 w 216"/>
                <a:gd name="T37" fmla="*/ 177 h 178"/>
                <a:gd name="T38" fmla="*/ 19 w 216"/>
                <a:gd name="T39" fmla="*/ 175 h 178"/>
                <a:gd name="T40" fmla="*/ 108 w 216"/>
                <a:gd name="T41" fmla="*/ 109 h 178"/>
                <a:gd name="T42" fmla="*/ 197 w 216"/>
                <a:gd name="T43" fmla="*/ 175 h 178"/>
                <a:gd name="T44" fmla="*/ 201 w 216"/>
                <a:gd name="T45" fmla="*/ 177 h 178"/>
                <a:gd name="T46" fmla="*/ 205 w 216"/>
                <a:gd name="T47" fmla="*/ 178 h 178"/>
                <a:gd name="T48" fmla="*/ 207 w 216"/>
                <a:gd name="T49" fmla="*/ 177 h 178"/>
                <a:gd name="T50" fmla="*/ 210 w 216"/>
                <a:gd name="T51" fmla="*/ 176 h 178"/>
                <a:gd name="T52" fmla="*/ 213 w 216"/>
                <a:gd name="T53" fmla="*/ 175 h 178"/>
                <a:gd name="T54" fmla="*/ 215 w 216"/>
                <a:gd name="T55" fmla="*/ 172 h 178"/>
                <a:gd name="T56" fmla="*/ 216 w 216"/>
                <a:gd name="T57" fmla="*/ 169 h 178"/>
                <a:gd name="T58" fmla="*/ 216 w 216"/>
                <a:gd name="T59" fmla="*/ 166 h 178"/>
                <a:gd name="T60" fmla="*/ 216 w 216"/>
                <a:gd name="T61" fmla="*/ 0 h 178"/>
                <a:gd name="T62" fmla="*/ 208 w 216"/>
                <a:gd name="T63" fmla="*/ 4 h 178"/>
                <a:gd name="T64" fmla="*/ 199 w 216"/>
                <a:gd name="T65" fmla="*/ 7 h 178"/>
                <a:gd name="T66" fmla="*/ 189 w 216"/>
                <a:gd name="T67" fmla="*/ 10 h 178"/>
                <a:gd name="T68" fmla="*/ 179 w 216"/>
                <a:gd name="T69" fmla="*/ 12 h 178"/>
                <a:gd name="T70" fmla="*/ 172 w 216"/>
                <a:gd name="T71" fmla="*/ 20 h 178"/>
                <a:gd name="T72" fmla="*/ 164 w 216"/>
                <a:gd name="T73" fmla="*/ 27 h 178"/>
                <a:gd name="T74" fmla="*/ 155 w 216"/>
                <a:gd name="T75" fmla="*/ 34 h 178"/>
                <a:gd name="T76" fmla="*/ 146 w 216"/>
                <a:gd name="T77" fmla="*/ 39 h 178"/>
                <a:gd name="T78" fmla="*/ 135 w 216"/>
                <a:gd name="T79" fmla="*/ 45 h 178"/>
                <a:gd name="T80" fmla="*/ 124 w 216"/>
                <a:gd name="T81" fmla="*/ 48 h 178"/>
                <a:gd name="T82" fmla="*/ 113 w 216"/>
                <a:gd name="T83" fmla="*/ 50 h 178"/>
                <a:gd name="T84" fmla="*/ 102 w 216"/>
                <a:gd name="T85" fmla="*/ 5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6" h="178">
                  <a:moveTo>
                    <a:pt x="102" y="50"/>
                  </a:moveTo>
                  <a:lnTo>
                    <a:pt x="91" y="50"/>
                  </a:lnTo>
                  <a:lnTo>
                    <a:pt x="79" y="48"/>
                  </a:lnTo>
                  <a:lnTo>
                    <a:pt x="69" y="45"/>
                  </a:lnTo>
                  <a:lnTo>
                    <a:pt x="59" y="39"/>
                  </a:lnTo>
                  <a:lnTo>
                    <a:pt x="49" y="34"/>
                  </a:lnTo>
                  <a:lnTo>
                    <a:pt x="40" y="27"/>
                  </a:lnTo>
                  <a:lnTo>
                    <a:pt x="31" y="20"/>
                  </a:lnTo>
                  <a:lnTo>
                    <a:pt x="24" y="12"/>
                  </a:lnTo>
                  <a:lnTo>
                    <a:pt x="12" y="9"/>
                  </a:lnTo>
                  <a:lnTo>
                    <a:pt x="0" y="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2" y="172"/>
                  </a:lnTo>
                  <a:lnTo>
                    <a:pt x="4" y="175"/>
                  </a:lnTo>
                  <a:lnTo>
                    <a:pt x="6" y="176"/>
                  </a:lnTo>
                  <a:lnTo>
                    <a:pt x="9" y="178"/>
                  </a:lnTo>
                  <a:lnTo>
                    <a:pt x="13" y="178"/>
                  </a:lnTo>
                  <a:lnTo>
                    <a:pt x="16" y="177"/>
                  </a:lnTo>
                  <a:lnTo>
                    <a:pt x="19" y="175"/>
                  </a:lnTo>
                  <a:lnTo>
                    <a:pt x="108" y="109"/>
                  </a:lnTo>
                  <a:lnTo>
                    <a:pt x="197" y="175"/>
                  </a:lnTo>
                  <a:lnTo>
                    <a:pt x="201" y="177"/>
                  </a:lnTo>
                  <a:lnTo>
                    <a:pt x="205" y="178"/>
                  </a:lnTo>
                  <a:lnTo>
                    <a:pt x="207" y="177"/>
                  </a:lnTo>
                  <a:lnTo>
                    <a:pt x="210" y="176"/>
                  </a:lnTo>
                  <a:lnTo>
                    <a:pt x="213" y="175"/>
                  </a:lnTo>
                  <a:lnTo>
                    <a:pt x="215" y="172"/>
                  </a:lnTo>
                  <a:lnTo>
                    <a:pt x="216" y="169"/>
                  </a:lnTo>
                  <a:lnTo>
                    <a:pt x="216" y="166"/>
                  </a:lnTo>
                  <a:lnTo>
                    <a:pt x="216" y="0"/>
                  </a:lnTo>
                  <a:lnTo>
                    <a:pt x="208" y="4"/>
                  </a:lnTo>
                  <a:lnTo>
                    <a:pt x="199" y="7"/>
                  </a:lnTo>
                  <a:lnTo>
                    <a:pt x="189" y="10"/>
                  </a:lnTo>
                  <a:lnTo>
                    <a:pt x="179" y="12"/>
                  </a:lnTo>
                  <a:lnTo>
                    <a:pt x="172" y="20"/>
                  </a:lnTo>
                  <a:lnTo>
                    <a:pt x="164" y="27"/>
                  </a:lnTo>
                  <a:lnTo>
                    <a:pt x="155" y="34"/>
                  </a:lnTo>
                  <a:lnTo>
                    <a:pt x="146" y="39"/>
                  </a:lnTo>
                  <a:lnTo>
                    <a:pt x="135" y="45"/>
                  </a:lnTo>
                  <a:lnTo>
                    <a:pt x="124" y="48"/>
                  </a:lnTo>
                  <a:lnTo>
                    <a:pt x="113" y="50"/>
                  </a:lnTo>
                  <a:lnTo>
                    <a:pt x="102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035">
              <a:extLst>
                <a:ext uri="{FF2B5EF4-FFF2-40B4-BE49-F238E27FC236}">
                  <a16:creationId xmlns:a16="http://schemas.microsoft.com/office/drawing/2014/main" id="{2C317450-47AE-49C3-A9F3-59CA7E826B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488" y="2051050"/>
              <a:ext cx="111125" cy="119063"/>
            </a:xfrm>
            <a:custGeom>
              <a:avLst/>
              <a:gdLst>
                <a:gd name="T0" fmla="*/ 121 w 277"/>
                <a:gd name="T1" fmla="*/ 204 h 298"/>
                <a:gd name="T2" fmla="*/ 99 w 277"/>
                <a:gd name="T3" fmla="*/ 187 h 298"/>
                <a:gd name="T4" fmla="*/ 86 w 277"/>
                <a:gd name="T5" fmla="*/ 160 h 298"/>
                <a:gd name="T6" fmla="*/ 88 w 277"/>
                <a:gd name="T7" fmla="*/ 131 h 298"/>
                <a:gd name="T8" fmla="*/ 102 w 277"/>
                <a:gd name="T9" fmla="*/ 106 h 298"/>
                <a:gd name="T10" fmla="*/ 128 w 277"/>
                <a:gd name="T11" fmla="*/ 91 h 298"/>
                <a:gd name="T12" fmla="*/ 157 w 277"/>
                <a:gd name="T13" fmla="*/ 89 h 298"/>
                <a:gd name="T14" fmla="*/ 184 w 277"/>
                <a:gd name="T15" fmla="*/ 102 h 298"/>
                <a:gd name="T16" fmla="*/ 200 w 277"/>
                <a:gd name="T17" fmla="*/ 126 h 298"/>
                <a:gd name="T18" fmla="*/ 205 w 277"/>
                <a:gd name="T19" fmla="*/ 154 h 298"/>
                <a:gd name="T20" fmla="*/ 195 w 277"/>
                <a:gd name="T21" fmla="*/ 183 h 298"/>
                <a:gd name="T22" fmla="*/ 173 w 277"/>
                <a:gd name="T23" fmla="*/ 201 h 298"/>
                <a:gd name="T24" fmla="*/ 145 w 277"/>
                <a:gd name="T25" fmla="*/ 208 h 298"/>
                <a:gd name="T26" fmla="*/ 276 w 277"/>
                <a:gd name="T27" fmla="*/ 175 h 298"/>
                <a:gd name="T28" fmla="*/ 273 w 277"/>
                <a:gd name="T29" fmla="*/ 163 h 298"/>
                <a:gd name="T30" fmla="*/ 266 w 277"/>
                <a:gd name="T31" fmla="*/ 149 h 298"/>
                <a:gd name="T32" fmla="*/ 273 w 277"/>
                <a:gd name="T33" fmla="*/ 136 h 298"/>
                <a:gd name="T34" fmla="*/ 276 w 277"/>
                <a:gd name="T35" fmla="*/ 125 h 298"/>
                <a:gd name="T36" fmla="*/ 277 w 277"/>
                <a:gd name="T37" fmla="*/ 113 h 298"/>
                <a:gd name="T38" fmla="*/ 276 w 277"/>
                <a:gd name="T39" fmla="*/ 101 h 298"/>
                <a:gd name="T40" fmla="*/ 274 w 277"/>
                <a:gd name="T41" fmla="*/ 90 h 298"/>
                <a:gd name="T42" fmla="*/ 268 w 277"/>
                <a:gd name="T43" fmla="*/ 76 h 298"/>
                <a:gd name="T44" fmla="*/ 265 w 277"/>
                <a:gd name="T45" fmla="*/ 71 h 298"/>
                <a:gd name="T46" fmla="*/ 256 w 277"/>
                <a:gd name="T47" fmla="*/ 60 h 298"/>
                <a:gd name="T48" fmla="*/ 248 w 277"/>
                <a:gd name="T49" fmla="*/ 53 h 298"/>
                <a:gd name="T50" fmla="*/ 239 w 277"/>
                <a:gd name="T51" fmla="*/ 47 h 298"/>
                <a:gd name="T52" fmla="*/ 228 w 277"/>
                <a:gd name="T53" fmla="*/ 42 h 298"/>
                <a:gd name="T54" fmla="*/ 215 w 277"/>
                <a:gd name="T55" fmla="*/ 40 h 298"/>
                <a:gd name="T56" fmla="*/ 201 w 277"/>
                <a:gd name="T57" fmla="*/ 35 h 298"/>
                <a:gd name="T58" fmla="*/ 193 w 277"/>
                <a:gd name="T59" fmla="*/ 25 h 298"/>
                <a:gd name="T60" fmla="*/ 185 w 277"/>
                <a:gd name="T61" fmla="*/ 17 h 298"/>
                <a:gd name="T62" fmla="*/ 171 w 277"/>
                <a:gd name="T63" fmla="*/ 8 h 298"/>
                <a:gd name="T64" fmla="*/ 120 w 277"/>
                <a:gd name="T65" fmla="*/ 2 h 298"/>
                <a:gd name="T66" fmla="*/ 84 w 277"/>
                <a:gd name="T67" fmla="*/ 27 h 298"/>
                <a:gd name="T68" fmla="*/ 68 w 277"/>
                <a:gd name="T69" fmla="*/ 39 h 298"/>
                <a:gd name="T70" fmla="*/ 28 w 277"/>
                <a:gd name="T71" fmla="*/ 55 h 298"/>
                <a:gd name="T72" fmla="*/ 3 w 277"/>
                <a:gd name="T73" fmla="*/ 92 h 298"/>
                <a:gd name="T74" fmla="*/ 4 w 277"/>
                <a:gd name="T75" fmla="*/ 135 h 298"/>
                <a:gd name="T76" fmla="*/ 8 w 277"/>
                <a:gd name="T77" fmla="*/ 154 h 298"/>
                <a:gd name="T78" fmla="*/ 1 w 277"/>
                <a:gd name="T79" fmla="*/ 198 h 298"/>
                <a:gd name="T80" fmla="*/ 12 w 277"/>
                <a:gd name="T81" fmla="*/ 227 h 298"/>
                <a:gd name="T82" fmla="*/ 16 w 277"/>
                <a:gd name="T83" fmla="*/ 233 h 298"/>
                <a:gd name="T84" fmla="*/ 26 w 277"/>
                <a:gd name="T85" fmla="*/ 243 h 298"/>
                <a:gd name="T86" fmla="*/ 37 w 277"/>
                <a:gd name="T87" fmla="*/ 249 h 298"/>
                <a:gd name="T88" fmla="*/ 68 w 277"/>
                <a:gd name="T89" fmla="*/ 260 h 298"/>
                <a:gd name="T90" fmla="*/ 84 w 277"/>
                <a:gd name="T91" fmla="*/ 273 h 298"/>
                <a:gd name="T92" fmla="*/ 121 w 277"/>
                <a:gd name="T93" fmla="*/ 296 h 298"/>
                <a:gd name="T94" fmla="*/ 165 w 277"/>
                <a:gd name="T95" fmla="*/ 293 h 298"/>
                <a:gd name="T96" fmla="*/ 200 w 277"/>
                <a:gd name="T97" fmla="*/ 266 h 298"/>
                <a:gd name="T98" fmla="*/ 215 w 277"/>
                <a:gd name="T99" fmla="*/ 259 h 298"/>
                <a:gd name="T100" fmla="*/ 253 w 277"/>
                <a:gd name="T101" fmla="*/ 241 h 298"/>
                <a:gd name="T102" fmla="*/ 256 w 277"/>
                <a:gd name="T103" fmla="*/ 239 h 298"/>
                <a:gd name="T104" fmla="*/ 265 w 277"/>
                <a:gd name="T105" fmla="*/ 228 h 298"/>
                <a:gd name="T106" fmla="*/ 273 w 277"/>
                <a:gd name="T107" fmla="*/ 212 h 298"/>
                <a:gd name="T108" fmla="*/ 276 w 277"/>
                <a:gd name="T109" fmla="*/ 199 h 298"/>
                <a:gd name="T110" fmla="*/ 277 w 277"/>
                <a:gd name="T111" fmla="*/ 188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7" h="298">
                  <a:moveTo>
                    <a:pt x="145" y="208"/>
                  </a:moveTo>
                  <a:lnTo>
                    <a:pt x="139" y="208"/>
                  </a:lnTo>
                  <a:lnTo>
                    <a:pt x="133" y="207"/>
                  </a:lnTo>
                  <a:lnTo>
                    <a:pt x="128" y="206"/>
                  </a:lnTo>
                  <a:lnTo>
                    <a:pt x="121" y="204"/>
                  </a:lnTo>
                  <a:lnTo>
                    <a:pt x="116" y="201"/>
                  </a:lnTo>
                  <a:lnTo>
                    <a:pt x="111" y="198"/>
                  </a:lnTo>
                  <a:lnTo>
                    <a:pt x="107" y="195"/>
                  </a:lnTo>
                  <a:lnTo>
                    <a:pt x="102" y="191"/>
                  </a:lnTo>
                  <a:lnTo>
                    <a:pt x="99" y="187"/>
                  </a:lnTo>
                  <a:lnTo>
                    <a:pt x="95" y="183"/>
                  </a:lnTo>
                  <a:lnTo>
                    <a:pt x="92" y="178"/>
                  </a:lnTo>
                  <a:lnTo>
                    <a:pt x="90" y="172"/>
                  </a:lnTo>
                  <a:lnTo>
                    <a:pt x="88" y="167"/>
                  </a:lnTo>
                  <a:lnTo>
                    <a:pt x="86" y="160"/>
                  </a:lnTo>
                  <a:lnTo>
                    <a:pt x="85" y="154"/>
                  </a:lnTo>
                  <a:lnTo>
                    <a:pt x="85" y="148"/>
                  </a:lnTo>
                  <a:lnTo>
                    <a:pt x="85" y="142"/>
                  </a:lnTo>
                  <a:lnTo>
                    <a:pt x="86" y="137"/>
                  </a:lnTo>
                  <a:lnTo>
                    <a:pt x="88" y="131"/>
                  </a:lnTo>
                  <a:lnTo>
                    <a:pt x="90" y="126"/>
                  </a:lnTo>
                  <a:lnTo>
                    <a:pt x="92" y="120"/>
                  </a:lnTo>
                  <a:lnTo>
                    <a:pt x="95" y="116"/>
                  </a:lnTo>
                  <a:lnTo>
                    <a:pt x="99" y="111"/>
                  </a:lnTo>
                  <a:lnTo>
                    <a:pt x="102" y="106"/>
                  </a:lnTo>
                  <a:lnTo>
                    <a:pt x="107" y="102"/>
                  </a:lnTo>
                  <a:lnTo>
                    <a:pt x="111" y="99"/>
                  </a:lnTo>
                  <a:lnTo>
                    <a:pt x="116" y="96"/>
                  </a:lnTo>
                  <a:lnTo>
                    <a:pt x="121" y="93"/>
                  </a:lnTo>
                  <a:lnTo>
                    <a:pt x="128" y="91"/>
                  </a:lnTo>
                  <a:lnTo>
                    <a:pt x="133" y="89"/>
                  </a:lnTo>
                  <a:lnTo>
                    <a:pt x="139" y="89"/>
                  </a:lnTo>
                  <a:lnTo>
                    <a:pt x="145" y="88"/>
                  </a:lnTo>
                  <a:lnTo>
                    <a:pt x="151" y="89"/>
                  </a:lnTo>
                  <a:lnTo>
                    <a:pt x="157" y="89"/>
                  </a:lnTo>
                  <a:lnTo>
                    <a:pt x="163" y="91"/>
                  </a:lnTo>
                  <a:lnTo>
                    <a:pt x="168" y="93"/>
                  </a:lnTo>
                  <a:lnTo>
                    <a:pt x="173" y="96"/>
                  </a:lnTo>
                  <a:lnTo>
                    <a:pt x="179" y="99"/>
                  </a:lnTo>
                  <a:lnTo>
                    <a:pt x="184" y="102"/>
                  </a:lnTo>
                  <a:lnTo>
                    <a:pt x="188" y="106"/>
                  </a:lnTo>
                  <a:lnTo>
                    <a:pt x="192" y="111"/>
                  </a:lnTo>
                  <a:lnTo>
                    <a:pt x="195" y="116"/>
                  </a:lnTo>
                  <a:lnTo>
                    <a:pt x="198" y="120"/>
                  </a:lnTo>
                  <a:lnTo>
                    <a:pt x="200" y="126"/>
                  </a:lnTo>
                  <a:lnTo>
                    <a:pt x="202" y="131"/>
                  </a:lnTo>
                  <a:lnTo>
                    <a:pt x="204" y="137"/>
                  </a:lnTo>
                  <a:lnTo>
                    <a:pt x="205" y="142"/>
                  </a:lnTo>
                  <a:lnTo>
                    <a:pt x="205" y="148"/>
                  </a:lnTo>
                  <a:lnTo>
                    <a:pt x="205" y="154"/>
                  </a:lnTo>
                  <a:lnTo>
                    <a:pt x="204" y="160"/>
                  </a:lnTo>
                  <a:lnTo>
                    <a:pt x="202" y="167"/>
                  </a:lnTo>
                  <a:lnTo>
                    <a:pt x="200" y="172"/>
                  </a:lnTo>
                  <a:lnTo>
                    <a:pt x="198" y="178"/>
                  </a:lnTo>
                  <a:lnTo>
                    <a:pt x="195" y="183"/>
                  </a:lnTo>
                  <a:lnTo>
                    <a:pt x="192" y="187"/>
                  </a:lnTo>
                  <a:lnTo>
                    <a:pt x="188" y="191"/>
                  </a:lnTo>
                  <a:lnTo>
                    <a:pt x="184" y="195"/>
                  </a:lnTo>
                  <a:lnTo>
                    <a:pt x="179" y="198"/>
                  </a:lnTo>
                  <a:lnTo>
                    <a:pt x="173" y="201"/>
                  </a:lnTo>
                  <a:lnTo>
                    <a:pt x="168" y="204"/>
                  </a:lnTo>
                  <a:lnTo>
                    <a:pt x="163" y="206"/>
                  </a:lnTo>
                  <a:lnTo>
                    <a:pt x="157" y="207"/>
                  </a:lnTo>
                  <a:lnTo>
                    <a:pt x="151" y="208"/>
                  </a:lnTo>
                  <a:lnTo>
                    <a:pt x="145" y="208"/>
                  </a:lnTo>
                  <a:close/>
                  <a:moveTo>
                    <a:pt x="277" y="184"/>
                  </a:moveTo>
                  <a:lnTo>
                    <a:pt x="277" y="181"/>
                  </a:lnTo>
                  <a:lnTo>
                    <a:pt x="276" y="179"/>
                  </a:lnTo>
                  <a:lnTo>
                    <a:pt x="276" y="177"/>
                  </a:lnTo>
                  <a:lnTo>
                    <a:pt x="276" y="175"/>
                  </a:lnTo>
                  <a:lnTo>
                    <a:pt x="275" y="172"/>
                  </a:lnTo>
                  <a:lnTo>
                    <a:pt x="275" y="169"/>
                  </a:lnTo>
                  <a:lnTo>
                    <a:pt x="274" y="168"/>
                  </a:lnTo>
                  <a:lnTo>
                    <a:pt x="274" y="166"/>
                  </a:lnTo>
                  <a:lnTo>
                    <a:pt x="273" y="163"/>
                  </a:lnTo>
                  <a:lnTo>
                    <a:pt x="272" y="160"/>
                  </a:lnTo>
                  <a:lnTo>
                    <a:pt x="271" y="158"/>
                  </a:lnTo>
                  <a:lnTo>
                    <a:pt x="270" y="157"/>
                  </a:lnTo>
                  <a:lnTo>
                    <a:pt x="268" y="153"/>
                  </a:lnTo>
                  <a:lnTo>
                    <a:pt x="266" y="149"/>
                  </a:lnTo>
                  <a:lnTo>
                    <a:pt x="268" y="146"/>
                  </a:lnTo>
                  <a:lnTo>
                    <a:pt x="270" y="142"/>
                  </a:lnTo>
                  <a:lnTo>
                    <a:pt x="271" y="141"/>
                  </a:lnTo>
                  <a:lnTo>
                    <a:pt x="272" y="139"/>
                  </a:lnTo>
                  <a:lnTo>
                    <a:pt x="273" y="136"/>
                  </a:lnTo>
                  <a:lnTo>
                    <a:pt x="274" y="133"/>
                  </a:lnTo>
                  <a:lnTo>
                    <a:pt x="274" y="131"/>
                  </a:lnTo>
                  <a:lnTo>
                    <a:pt x="275" y="129"/>
                  </a:lnTo>
                  <a:lnTo>
                    <a:pt x="275" y="127"/>
                  </a:lnTo>
                  <a:lnTo>
                    <a:pt x="276" y="125"/>
                  </a:lnTo>
                  <a:lnTo>
                    <a:pt x="276" y="123"/>
                  </a:lnTo>
                  <a:lnTo>
                    <a:pt x="276" y="121"/>
                  </a:lnTo>
                  <a:lnTo>
                    <a:pt x="277" y="118"/>
                  </a:lnTo>
                  <a:lnTo>
                    <a:pt x="277" y="115"/>
                  </a:lnTo>
                  <a:lnTo>
                    <a:pt x="277" y="113"/>
                  </a:lnTo>
                  <a:lnTo>
                    <a:pt x="277" y="112"/>
                  </a:lnTo>
                  <a:lnTo>
                    <a:pt x="277" y="108"/>
                  </a:lnTo>
                  <a:lnTo>
                    <a:pt x="277" y="106"/>
                  </a:lnTo>
                  <a:lnTo>
                    <a:pt x="277" y="103"/>
                  </a:lnTo>
                  <a:lnTo>
                    <a:pt x="276" y="101"/>
                  </a:lnTo>
                  <a:lnTo>
                    <a:pt x="276" y="99"/>
                  </a:lnTo>
                  <a:lnTo>
                    <a:pt x="275" y="97"/>
                  </a:lnTo>
                  <a:lnTo>
                    <a:pt x="275" y="95"/>
                  </a:lnTo>
                  <a:lnTo>
                    <a:pt x="275" y="93"/>
                  </a:lnTo>
                  <a:lnTo>
                    <a:pt x="274" y="90"/>
                  </a:lnTo>
                  <a:lnTo>
                    <a:pt x="273" y="87"/>
                  </a:lnTo>
                  <a:lnTo>
                    <a:pt x="272" y="85"/>
                  </a:lnTo>
                  <a:lnTo>
                    <a:pt x="272" y="84"/>
                  </a:lnTo>
                  <a:lnTo>
                    <a:pt x="270" y="80"/>
                  </a:lnTo>
                  <a:lnTo>
                    <a:pt x="268" y="76"/>
                  </a:lnTo>
                  <a:lnTo>
                    <a:pt x="268" y="76"/>
                  </a:lnTo>
                  <a:lnTo>
                    <a:pt x="267" y="75"/>
                  </a:lnTo>
                  <a:lnTo>
                    <a:pt x="267" y="75"/>
                  </a:lnTo>
                  <a:lnTo>
                    <a:pt x="267" y="75"/>
                  </a:lnTo>
                  <a:lnTo>
                    <a:pt x="265" y="71"/>
                  </a:lnTo>
                  <a:lnTo>
                    <a:pt x="262" y="67"/>
                  </a:lnTo>
                  <a:lnTo>
                    <a:pt x="262" y="67"/>
                  </a:lnTo>
                  <a:lnTo>
                    <a:pt x="261" y="66"/>
                  </a:lnTo>
                  <a:lnTo>
                    <a:pt x="258" y="63"/>
                  </a:lnTo>
                  <a:lnTo>
                    <a:pt x="256" y="60"/>
                  </a:lnTo>
                  <a:lnTo>
                    <a:pt x="255" y="60"/>
                  </a:lnTo>
                  <a:lnTo>
                    <a:pt x="255" y="60"/>
                  </a:lnTo>
                  <a:lnTo>
                    <a:pt x="252" y="56"/>
                  </a:lnTo>
                  <a:lnTo>
                    <a:pt x="249" y="53"/>
                  </a:lnTo>
                  <a:lnTo>
                    <a:pt x="248" y="53"/>
                  </a:lnTo>
                  <a:lnTo>
                    <a:pt x="247" y="52"/>
                  </a:lnTo>
                  <a:lnTo>
                    <a:pt x="244" y="50"/>
                  </a:lnTo>
                  <a:lnTo>
                    <a:pt x="241" y="48"/>
                  </a:lnTo>
                  <a:lnTo>
                    <a:pt x="240" y="48"/>
                  </a:lnTo>
                  <a:lnTo>
                    <a:pt x="239" y="47"/>
                  </a:lnTo>
                  <a:lnTo>
                    <a:pt x="236" y="45"/>
                  </a:lnTo>
                  <a:lnTo>
                    <a:pt x="233" y="45"/>
                  </a:lnTo>
                  <a:lnTo>
                    <a:pt x="232" y="44"/>
                  </a:lnTo>
                  <a:lnTo>
                    <a:pt x="230" y="44"/>
                  </a:lnTo>
                  <a:lnTo>
                    <a:pt x="228" y="42"/>
                  </a:lnTo>
                  <a:lnTo>
                    <a:pt x="224" y="41"/>
                  </a:lnTo>
                  <a:lnTo>
                    <a:pt x="222" y="41"/>
                  </a:lnTo>
                  <a:lnTo>
                    <a:pt x="220" y="40"/>
                  </a:lnTo>
                  <a:lnTo>
                    <a:pt x="218" y="40"/>
                  </a:lnTo>
                  <a:lnTo>
                    <a:pt x="215" y="40"/>
                  </a:lnTo>
                  <a:lnTo>
                    <a:pt x="213" y="39"/>
                  </a:lnTo>
                  <a:lnTo>
                    <a:pt x="211" y="39"/>
                  </a:lnTo>
                  <a:lnTo>
                    <a:pt x="207" y="39"/>
                  </a:lnTo>
                  <a:lnTo>
                    <a:pt x="203" y="39"/>
                  </a:lnTo>
                  <a:lnTo>
                    <a:pt x="201" y="35"/>
                  </a:lnTo>
                  <a:lnTo>
                    <a:pt x="199" y="32"/>
                  </a:lnTo>
                  <a:lnTo>
                    <a:pt x="197" y="30"/>
                  </a:lnTo>
                  <a:lnTo>
                    <a:pt x="196" y="28"/>
                  </a:lnTo>
                  <a:lnTo>
                    <a:pt x="194" y="26"/>
                  </a:lnTo>
                  <a:lnTo>
                    <a:pt x="193" y="25"/>
                  </a:lnTo>
                  <a:lnTo>
                    <a:pt x="191" y="23"/>
                  </a:lnTo>
                  <a:lnTo>
                    <a:pt x="190" y="22"/>
                  </a:lnTo>
                  <a:lnTo>
                    <a:pt x="188" y="21"/>
                  </a:lnTo>
                  <a:lnTo>
                    <a:pt x="186" y="19"/>
                  </a:lnTo>
                  <a:lnTo>
                    <a:pt x="185" y="17"/>
                  </a:lnTo>
                  <a:lnTo>
                    <a:pt x="183" y="16"/>
                  </a:lnTo>
                  <a:lnTo>
                    <a:pt x="182" y="15"/>
                  </a:lnTo>
                  <a:lnTo>
                    <a:pt x="181" y="15"/>
                  </a:lnTo>
                  <a:lnTo>
                    <a:pt x="181" y="14"/>
                  </a:lnTo>
                  <a:lnTo>
                    <a:pt x="171" y="8"/>
                  </a:lnTo>
                  <a:lnTo>
                    <a:pt x="161" y="3"/>
                  </a:lnTo>
                  <a:lnTo>
                    <a:pt x="150" y="1"/>
                  </a:lnTo>
                  <a:lnTo>
                    <a:pt x="139" y="0"/>
                  </a:lnTo>
                  <a:lnTo>
                    <a:pt x="130" y="1"/>
                  </a:lnTo>
                  <a:lnTo>
                    <a:pt x="120" y="2"/>
                  </a:lnTo>
                  <a:lnTo>
                    <a:pt x="112" y="5"/>
                  </a:lnTo>
                  <a:lnTo>
                    <a:pt x="104" y="10"/>
                  </a:lnTo>
                  <a:lnTo>
                    <a:pt x="97" y="15"/>
                  </a:lnTo>
                  <a:lnTo>
                    <a:pt x="90" y="20"/>
                  </a:lnTo>
                  <a:lnTo>
                    <a:pt x="84" y="27"/>
                  </a:lnTo>
                  <a:lnTo>
                    <a:pt x="79" y="34"/>
                  </a:lnTo>
                  <a:lnTo>
                    <a:pt x="77" y="36"/>
                  </a:lnTo>
                  <a:lnTo>
                    <a:pt x="75" y="37"/>
                  </a:lnTo>
                  <a:lnTo>
                    <a:pt x="72" y="38"/>
                  </a:lnTo>
                  <a:lnTo>
                    <a:pt x="68" y="39"/>
                  </a:lnTo>
                  <a:lnTo>
                    <a:pt x="60" y="40"/>
                  </a:lnTo>
                  <a:lnTo>
                    <a:pt x="51" y="42"/>
                  </a:lnTo>
                  <a:lnTo>
                    <a:pt x="43" y="45"/>
                  </a:lnTo>
                  <a:lnTo>
                    <a:pt x="35" y="49"/>
                  </a:lnTo>
                  <a:lnTo>
                    <a:pt x="28" y="55"/>
                  </a:lnTo>
                  <a:lnTo>
                    <a:pt x="22" y="61"/>
                  </a:lnTo>
                  <a:lnTo>
                    <a:pt x="15" y="68"/>
                  </a:lnTo>
                  <a:lnTo>
                    <a:pt x="10" y="75"/>
                  </a:lnTo>
                  <a:lnTo>
                    <a:pt x="6" y="83"/>
                  </a:lnTo>
                  <a:lnTo>
                    <a:pt x="3" y="92"/>
                  </a:lnTo>
                  <a:lnTo>
                    <a:pt x="1" y="100"/>
                  </a:lnTo>
                  <a:lnTo>
                    <a:pt x="0" y="109"/>
                  </a:lnTo>
                  <a:lnTo>
                    <a:pt x="1" y="119"/>
                  </a:lnTo>
                  <a:lnTo>
                    <a:pt x="2" y="127"/>
                  </a:lnTo>
                  <a:lnTo>
                    <a:pt x="4" y="135"/>
                  </a:lnTo>
                  <a:lnTo>
                    <a:pt x="8" y="144"/>
                  </a:lnTo>
                  <a:lnTo>
                    <a:pt x="9" y="146"/>
                  </a:lnTo>
                  <a:lnTo>
                    <a:pt x="9" y="149"/>
                  </a:lnTo>
                  <a:lnTo>
                    <a:pt x="9" y="152"/>
                  </a:lnTo>
                  <a:lnTo>
                    <a:pt x="8" y="154"/>
                  </a:lnTo>
                  <a:lnTo>
                    <a:pt x="4" y="163"/>
                  </a:lnTo>
                  <a:lnTo>
                    <a:pt x="2" y="172"/>
                  </a:lnTo>
                  <a:lnTo>
                    <a:pt x="1" y="181"/>
                  </a:lnTo>
                  <a:lnTo>
                    <a:pt x="0" y="189"/>
                  </a:lnTo>
                  <a:lnTo>
                    <a:pt x="1" y="198"/>
                  </a:lnTo>
                  <a:lnTo>
                    <a:pt x="3" y="207"/>
                  </a:lnTo>
                  <a:lnTo>
                    <a:pt x="6" y="217"/>
                  </a:lnTo>
                  <a:lnTo>
                    <a:pt x="10" y="225"/>
                  </a:lnTo>
                  <a:lnTo>
                    <a:pt x="11" y="226"/>
                  </a:lnTo>
                  <a:lnTo>
                    <a:pt x="12" y="227"/>
                  </a:lnTo>
                  <a:lnTo>
                    <a:pt x="12" y="227"/>
                  </a:lnTo>
                  <a:lnTo>
                    <a:pt x="14" y="230"/>
                  </a:lnTo>
                  <a:lnTo>
                    <a:pt x="15" y="232"/>
                  </a:lnTo>
                  <a:lnTo>
                    <a:pt x="16" y="232"/>
                  </a:lnTo>
                  <a:lnTo>
                    <a:pt x="16" y="233"/>
                  </a:lnTo>
                  <a:lnTo>
                    <a:pt x="20" y="236"/>
                  </a:lnTo>
                  <a:lnTo>
                    <a:pt x="23" y="239"/>
                  </a:lnTo>
                  <a:lnTo>
                    <a:pt x="23" y="239"/>
                  </a:lnTo>
                  <a:lnTo>
                    <a:pt x="23" y="240"/>
                  </a:lnTo>
                  <a:lnTo>
                    <a:pt x="26" y="243"/>
                  </a:lnTo>
                  <a:lnTo>
                    <a:pt x="30" y="246"/>
                  </a:lnTo>
                  <a:lnTo>
                    <a:pt x="30" y="246"/>
                  </a:lnTo>
                  <a:lnTo>
                    <a:pt x="30" y="246"/>
                  </a:lnTo>
                  <a:lnTo>
                    <a:pt x="33" y="248"/>
                  </a:lnTo>
                  <a:lnTo>
                    <a:pt x="37" y="249"/>
                  </a:lnTo>
                  <a:lnTo>
                    <a:pt x="37" y="249"/>
                  </a:lnTo>
                  <a:lnTo>
                    <a:pt x="44" y="253"/>
                  </a:lnTo>
                  <a:lnTo>
                    <a:pt x="52" y="257"/>
                  </a:lnTo>
                  <a:lnTo>
                    <a:pt x="60" y="259"/>
                  </a:lnTo>
                  <a:lnTo>
                    <a:pt x="68" y="260"/>
                  </a:lnTo>
                  <a:lnTo>
                    <a:pt x="72" y="260"/>
                  </a:lnTo>
                  <a:lnTo>
                    <a:pt x="75" y="261"/>
                  </a:lnTo>
                  <a:lnTo>
                    <a:pt x="77" y="263"/>
                  </a:lnTo>
                  <a:lnTo>
                    <a:pt x="79" y="266"/>
                  </a:lnTo>
                  <a:lnTo>
                    <a:pt x="84" y="273"/>
                  </a:lnTo>
                  <a:lnTo>
                    <a:pt x="90" y="279"/>
                  </a:lnTo>
                  <a:lnTo>
                    <a:pt x="97" y="285"/>
                  </a:lnTo>
                  <a:lnTo>
                    <a:pt x="104" y="289"/>
                  </a:lnTo>
                  <a:lnTo>
                    <a:pt x="112" y="293"/>
                  </a:lnTo>
                  <a:lnTo>
                    <a:pt x="121" y="296"/>
                  </a:lnTo>
                  <a:lnTo>
                    <a:pt x="130" y="297"/>
                  </a:lnTo>
                  <a:lnTo>
                    <a:pt x="139" y="298"/>
                  </a:lnTo>
                  <a:lnTo>
                    <a:pt x="148" y="297"/>
                  </a:lnTo>
                  <a:lnTo>
                    <a:pt x="157" y="296"/>
                  </a:lnTo>
                  <a:lnTo>
                    <a:pt x="165" y="293"/>
                  </a:lnTo>
                  <a:lnTo>
                    <a:pt x="173" y="289"/>
                  </a:lnTo>
                  <a:lnTo>
                    <a:pt x="181" y="285"/>
                  </a:lnTo>
                  <a:lnTo>
                    <a:pt x="188" y="279"/>
                  </a:lnTo>
                  <a:lnTo>
                    <a:pt x="194" y="273"/>
                  </a:lnTo>
                  <a:lnTo>
                    <a:pt x="200" y="266"/>
                  </a:lnTo>
                  <a:lnTo>
                    <a:pt x="201" y="263"/>
                  </a:lnTo>
                  <a:lnTo>
                    <a:pt x="204" y="261"/>
                  </a:lnTo>
                  <a:lnTo>
                    <a:pt x="206" y="260"/>
                  </a:lnTo>
                  <a:lnTo>
                    <a:pt x="209" y="260"/>
                  </a:lnTo>
                  <a:lnTo>
                    <a:pt x="215" y="259"/>
                  </a:lnTo>
                  <a:lnTo>
                    <a:pt x="221" y="258"/>
                  </a:lnTo>
                  <a:lnTo>
                    <a:pt x="228" y="256"/>
                  </a:lnTo>
                  <a:lnTo>
                    <a:pt x="233" y="254"/>
                  </a:lnTo>
                  <a:lnTo>
                    <a:pt x="244" y="248"/>
                  </a:lnTo>
                  <a:lnTo>
                    <a:pt x="253" y="241"/>
                  </a:lnTo>
                  <a:lnTo>
                    <a:pt x="253" y="241"/>
                  </a:lnTo>
                  <a:lnTo>
                    <a:pt x="254" y="241"/>
                  </a:lnTo>
                  <a:lnTo>
                    <a:pt x="255" y="240"/>
                  </a:lnTo>
                  <a:lnTo>
                    <a:pt x="256" y="239"/>
                  </a:lnTo>
                  <a:lnTo>
                    <a:pt x="256" y="239"/>
                  </a:lnTo>
                  <a:lnTo>
                    <a:pt x="259" y="236"/>
                  </a:lnTo>
                  <a:lnTo>
                    <a:pt x="261" y="233"/>
                  </a:lnTo>
                  <a:lnTo>
                    <a:pt x="262" y="232"/>
                  </a:lnTo>
                  <a:lnTo>
                    <a:pt x="262" y="232"/>
                  </a:lnTo>
                  <a:lnTo>
                    <a:pt x="265" y="228"/>
                  </a:lnTo>
                  <a:lnTo>
                    <a:pt x="267" y="225"/>
                  </a:lnTo>
                  <a:lnTo>
                    <a:pt x="270" y="220"/>
                  </a:lnTo>
                  <a:lnTo>
                    <a:pt x="272" y="215"/>
                  </a:lnTo>
                  <a:lnTo>
                    <a:pt x="272" y="215"/>
                  </a:lnTo>
                  <a:lnTo>
                    <a:pt x="273" y="212"/>
                  </a:lnTo>
                  <a:lnTo>
                    <a:pt x="274" y="209"/>
                  </a:lnTo>
                  <a:lnTo>
                    <a:pt x="275" y="206"/>
                  </a:lnTo>
                  <a:lnTo>
                    <a:pt x="275" y="204"/>
                  </a:lnTo>
                  <a:lnTo>
                    <a:pt x="275" y="202"/>
                  </a:lnTo>
                  <a:lnTo>
                    <a:pt x="276" y="199"/>
                  </a:lnTo>
                  <a:lnTo>
                    <a:pt x="276" y="197"/>
                  </a:lnTo>
                  <a:lnTo>
                    <a:pt x="277" y="195"/>
                  </a:lnTo>
                  <a:lnTo>
                    <a:pt x="277" y="193"/>
                  </a:lnTo>
                  <a:lnTo>
                    <a:pt x="277" y="191"/>
                  </a:lnTo>
                  <a:lnTo>
                    <a:pt x="277" y="188"/>
                  </a:lnTo>
                  <a:lnTo>
                    <a:pt x="277" y="186"/>
                  </a:lnTo>
                  <a:lnTo>
                    <a:pt x="277" y="1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1E07FAC-5AEC-4742-B42F-9832AA6E859F}"/>
              </a:ext>
            </a:extLst>
          </p:cNvPr>
          <p:cNvGrpSpPr/>
          <p:nvPr/>
        </p:nvGrpSpPr>
        <p:grpSpPr>
          <a:xfrm>
            <a:off x="7178003" y="4536165"/>
            <a:ext cx="266234" cy="382447"/>
            <a:chOff x="10502900" y="815975"/>
            <a:chExt cx="200025" cy="287338"/>
          </a:xfrm>
          <a:solidFill>
            <a:schemeClr val="bg1"/>
          </a:solidFill>
        </p:grpSpPr>
        <p:sp>
          <p:nvSpPr>
            <p:cNvPr id="38" name="Freeform 2127">
              <a:extLst>
                <a:ext uri="{FF2B5EF4-FFF2-40B4-BE49-F238E27FC236}">
                  <a16:creationId xmlns:a16="http://schemas.microsoft.com/office/drawing/2014/main" id="{289CD6AF-D248-4EC2-9E69-1F95E3059A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2900" y="815975"/>
              <a:ext cx="200025" cy="201613"/>
            </a:xfrm>
            <a:custGeom>
              <a:avLst/>
              <a:gdLst>
                <a:gd name="T0" fmla="*/ 284 w 632"/>
                <a:gd name="T1" fmla="*/ 3 h 632"/>
                <a:gd name="T2" fmla="*/ 237 w 632"/>
                <a:gd name="T3" fmla="*/ 10 h 632"/>
                <a:gd name="T4" fmla="*/ 193 w 632"/>
                <a:gd name="T5" fmla="*/ 26 h 632"/>
                <a:gd name="T6" fmla="*/ 152 w 632"/>
                <a:gd name="T7" fmla="*/ 47 h 632"/>
                <a:gd name="T8" fmla="*/ 115 w 632"/>
                <a:gd name="T9" fmla="*/ 72 h 632"/>
                <a:gd name="T10" fmla="*/ 82 w 632"/>
                <a:gd name="T11" fmla="*/ 104 h 632"/>
                <a:gd name="T12" fmla="*/ 54 w 632"/>
                <a:gd name="T13" fmla="*/ 139 h 632"/>
                <a:gd name="T14" fmla="*/ 31 w 632"/>
                <a:gd name="T15" fmla="*/ 180 h 632"/>
                <a:gd name="T16" fmla="*/ 14 w 632"/>
                <a:gd name="T17" fmla="*/ 222 h 632"/>
                <a:gd name="T18" fmla="*/ 4 w 632"/>
                <a:gd name="T19" fmla="*/ 269 h 632"/>
                <a:gd name="T20" fmla="*/ 0 w 632"/>
                <a:gd name="T21" fmla="*/ 316 h 632"/>
                <a:gd name="T22" fmla="*/ 3 w 632"/>
                <a:gd name="T23" fmla="*/ 363 h 632"/>
                <a:gd name="T24" fmla="*/ 14 w 632"/>
                <a:gd name="T25" fmla="*/ 407 h 632"/>
                <a:gd name="T26" fmla="*/ 30 w 632"/>
                <a:gd name="T27" fmla="*/ 450 h 632"/>
                <a:gd name="T28" fmla="*/ 50 w 632"/>
                <a:gd name="T29" fmla="*/ 489 h 632"/>
                <a:gd name="T30" fmla="*/ 77 w 632"/>
                <a:gd name="T31" fmla="*/ 523 h 632"/>
                <a:gd name="T32" fmla="*/ 109 w 632"/>
                <a:gd name="T33" fmla="*/ 555 h 632"/>
                <a:gd name="T34" fmla="*/ 144 w 632"/>
                <a:gd name="T35" fmla="*/ 581 h 632"/>
                <a:gd name="T36" fmla="*/ 183 w 632"/>
                <a:gd name="T37" fmla="*/ 602 h 632"/>
                <a:gd name="T38" fmla="*/ 225 w 632"/>
                <a:gd name="T39" fmla="*/ 618 h 632"/>
                <a:gd name="T40" fmla="*/ 270 w 632"/>
                <a:gd name="T41" fmla="*/ 628 h 632"/>
                <a:gd name="T42" fmla="*/ 301 w 632"/>
                <a:gd name="T43" fmla="*/ 473 h 632"/>
                <a:gd name="T44" fmla="*/ 256 w 632"/>
                <a:gd name="T45" fmla="*/ 512 h 632"/>
                <a:gd name="T46" fmla="*/ 185 w 632"/>
                <a:gd name="T47" fmla="*/ 447 h 632"/>
                <a:gd name="T48" fmla="*/ 181 w 632"/>
                <a:gd name="T49" fmla="*/ 431 h 632"/>
                <a:gd name="T50" fmla="*/ 196 w 632"/>
                <a:gd name="T51" fmla="*/ 421 h 632"/>
                <a:gd name="T52" fmla="*/ 256 w 632"/>
                <a:gd name="T53" fmla="*/ 475 h 632"/>
                <a:gd name="T54" fmla="*/ 309 w 632"/>
                <a:gd name="T55" fmla="*/ 423 h 632"/>
                <a:gd name="T56" fmla="*/ 319 w 632"/>
                <a:gd name="T57" fmla="*/ 421 h 632"/>
                <a:gd name="T58" fmla="*/ 326 w 632"/>
                <a:gd name="T59" fmla="*/ 426 h 632"/>
                <a:gd name="T60" fmla="*/ 430 w 632"/>
                <a:gd name="T61" fmla="*/ 423 h 632"/>
                <a:gd name="T62" fmla="*/ 446 w 632"/>
                <a:gd name="T63" fmla="*/ 426 h 632"/>
                <a:gd name="T64" fmla="*/ 450 w 632"/>
                <a:gd name="T65" fmla="*/ 442 h 632"/>
                <a:gd name="T66" fmla="*/ 381 w 632"/>
                <a:gd name="T67" fmla="*/ 511 h 632"/>
                <a:gd name="T68" fmla="*/ 365 w 632"/>
                <a:gd name="T69" fmla="*/ 507 h 632"/>
                <a:gd name="T70" fmla="*/ 346 w 632"/>
                <a:gd name="T71" fmla="*/ 630 h 632"/>
                <a:gd name="T72" fmla="*/ 391 w 632"/>
                <a:gd name="T73" fmla="*/ 623 h 632"/>
                <a:gd name="T74" fmla="*/ 434 w 632"/>
                <a:gd name="T75" fmla="*/ 608 h 632"/>
                <a:gd name="T76" fmla="*/ 474 w 632"/>
                <a:gd name="T77" fmla="*/ 589 h 632"/>
                <a:gd name="T78" fmla="*/ 511 w 632"/>
                <a:gd name="T79" fmla="*/ 564 h 632"/>
                <a:gd name="T80" fmla="*/ 544 w 632"/>
                <a:gd name="T81" fmla="*/ 534 h 632"/>
                <a:gd name="T82" fmla="*/ 572 w 632"/>
                <a:gd name="T83" fmla="*/ 501 h 632"/>
                <a:gd name="T84" fmla="*/ 595 w 632"/>
                <a:gd name="T85" fmla="*/ 463 h 632"/>
                <a:gd name="T86" fmla="*/ 613 w 632"/>
                <a:gd name="T87" fmla="*/ 421 h 632"/>
                <a:gd name="T88" fmla="*/ 626 w 632"/>
                <a:gd name="T89" fmla="*/ 378 h 632"/>
                <a:gd name="T90" fmla="*/ 631 w 632"/>
                <a:gd name="T91" fmla="*/ 332 h 632"/>
                <a:gd name="T92" fmla="*/ 629 w 632"/>
                <a:gd name="T93" fmla="*/ 283 h 632"/>
                <a:gd name="T94" fmla="*/ 622 w 632"/>
                <a:gd name="T95" fmla="*/ 237 h 632"/>
                <a:gd name="T96" fmla="*/ 606 w 632"/>
                <a:gd name="T97" fmla="*/ 193 h 632"/>
                <a:gd name="T98" fmla="*/ 585 w 632"/>
                <a:gd name="T99" fmla="*/ 153 h 632"/>
                <a:gd name="T100" fmla="*/ 560 w 632"/>
                <a:gd name="T101" fmla="*/ 115 h 632"/>
                <a:gd name="T102" fmla="*/ 528 w 632"/>
                <a:gd name="T103" fmla="*/ 82 h 632"/>
                <a:gd name="T104" fmla="*/ 492 w 632"/>
                <a:gd name="T105" fmla="*/ 54 h 632"/>
                <a:gd name="T106" fmla="*/ 452 w 632"/>
                <a:gd name="T107" fmla="*/ 32 h 632"/>
                <a:gd name="T108" fmla="*/ 409 w 632"/>
                <a:gd name="T109" fmla="*/ 15 h 632"/>
                <a:gd name="T110" fmla="*/ 364 w 632"/>
                <a:gd name="T111" fmla="*/ 4 h 632"/>
                <a:gd name="T112" fmla="*/ 315 w 632"/>
                <a:gd name="T113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32" h="632">
                  <a:moveTo>
                    <a:pt x="315" y="0"/>
                  </a:moveTo>
                  <a:lnTo>
                    <a:pt x="299" y="1"/>
                  </a:lnTo>
                  <a:lnTo>
                    <a:pt x="284" y="3"/>
                  </a:lnTo>
                  <a:lnTo>
                    <a:pt x="268" y="4"/>
                  </a:lnTo>
                  <a:lnTo>
                    <a:pt x="252" y="6"/>
                  </a:lnTo>
                  <a:lnTo>
                    <a:pt x="237" y="10"/>
                  </a:lnTo>
                  <a:lnTo>
                    <a:pt x="221" y="15"/>
                  </a:lnTo>
                  <a:lnTo>
                    <a:pt x="207" y="20"/>
                  </a:lnTo>
                  <a:lnTo>
                    <a:pt x="193" y="26"/>
                  </a:lnTo>
                  <a:lnTo>
                    <a:pt x="179" y="32"/>
                  </a:lnTo>
                  <a:lnTo>
                    <a:pt x="165" y="38"/>
                  </a:lnTo>
                  <a:lnTo>
                    <a:pt x="152" y="47"/>
                  </a:lnTo>
                  <a:lnTo>
                    <a:pt x="139" y="54"/>
                  </a:lnTo>
                  <a:lnTo>
                    <a:pt x="127" y="64"/>
                  </a:lnTo>
                  <a:lnTo>
                    <a:pt x="115" y="72"/>
                  </a:lnTo>
                  <a:lnTo>
                    <a:pt x="103" y="82"/>
                  </a:lnTo>
                  <a:lnTo>
                    <a:pt x="92" y="93"/>
                  </a:lnTo>
                  <a:lnTo>
                    <a:pt x="82" y="104"/>
                  </a:lnTo>
                  <a:lnTo>
                    <a:pt x="72" y="115"/>
                  </a:lnTo>
                  <a:lnTo>
                    <a:pt x="63" y="127"/>
                  </a:lnTo>
                  <a:lnTo>
                    <a:pt x="54" y="139"/>
                  </a:lnTo>
                  <a:lnTo>
                    <a:pt x="45" y="153"/>
                  </a:lnTo>
                  <a:lnTo>
                    <a:pt x="38" y="166"/>
                  </a:lnTo>
                  <a:lnTo>
                    <a:pt x="31" y="180"/>
                  </a:lnTo>
                  <a:lnTo>
                    <a:pt x="25" y="193"/>
                  </a:lnTo>
                  <a:lnTo>
                    <a:pt x="19" y="208"/>
                  </a:lnTo>
                  <a:lnTo>
                    <a:pt x="14" y="222"/>
                  </a:lnTo>
                  <a:lnTo>
                    <a:pt x="10" y="237"/>
                  </a:lnTo>
                  <a:lnTo>
                    <a:pt x="6" y="253"/>
                  </a:lnTo>
                  <a:lnTo>
                    <a:pt x="4" y="269"/>
                  </a:lnTo>
                  <a:lnTo>
                    <a:pt x="1" y="283"/>
                  </a:lnTo>
                  <a:lnTo>
                    <a:pt x="0" y="301"/>
                  </a:lnTo>
                  <a:lnTo>
                    <a:pt x="0" y="316"/>
                  </a:lnTo>
                  <a:lnTo>
                    <a:pt x="0" y="332"/>
                  </a:lnTo>
                  <a:lnTo>
                    <a:pt x="1" y="347"/>
                  </a:lnTo>
                  <a:lnTo>
                    <a:pt x="3" y="363"/>
                  </a:lnTo>
                  <a:lnTo>
                    <a:pt x="6" y="378"/>
                  </a:lnTo>
                  <a:lnTo>
                    <a:pt x="9" y="393"/>
                  </a:lnTo>
                  <a:lnTo>
                    <a:pt x="14" y="407"/>
                  </a:lnTo>
                  <a:lnTo>
                    <a:pt x="17" y="421"/>
                  </a:lnTo>
                  <a:lnTo>
                    <a:pt x="23" y="436"/>
                  </a:lnTo>
                  <a:lnTo>
                    <a:pt x="30" y="450"/>
                  </a:lnTo>
                  <a:lnTo>
                    <a:pt x="36" y="463"/>
                  </a:lnTo>
                  <a:lnTo>
                    <a:pt x="43" y="475"/>
                  </a:lnTo>
                  <a:lnTo>
                    <a:pt x="50" y="489"/>
                  </a:lnTo>
                  <a:lnTo>
                    <a:pt x="59" y="501"/>
                  </a:lnTo>
                  <a:lnTo>
                    <a:pt x="69" y="512"/>
                  </a:lnTo>
                  <a:lnTo>
                    <a:pt x="77" y="523"/>
                  </a:lnTo>
                  <a:lnTo>
                    <a:pt x="87" y="534"/>
                  </a:lnTo>
                  <a:lnTo>
                    <a:pt x="98" y="545"/>
                  </a:lnTo>
                  <a:lnTo>
                    <a:pt x="109" y="555"/>
                  </a:lnTo>
                  <a:lnTo>
                    <a:pt x="120" y="564"/>
                  </a:lnTo>
                  <a:lnTo>
                    <a:pt x="132" y="573"/>
                  </a:lnTo>
                  <a:lnTo>
                    <a:pt x="144" y="581"/>
                  </a:lnTo>
                  <a:lnTo>
                    <a:pt x="157" y="589"/>
                  </a:lnTo>
                  <a:lnTo>
                    <a:pt x="170" y="596"/>
                  </a:lnTo>
                  <a:lnTo>
                    <a:pt x="183" y="602"/>
                  </a:lnTo>
                  <a:lnTo>
                    <a:pt x="197" y="608"/>
                  </a:lnTo>
                  <a:lnTo>
                    <a:pt x="210" y="613"/>
                  </a:lnTo>
                  <a:lnTo>
                    <a:pt x="225" y="618"/>
                  </a:lnTo>
                  <a:lnTo>
                    <a:pt x="240" y="623"/>
                  </a:lnTo>
                  <a:lnTo>
                    <a:pt x="254" y="625"/>
                  </a:lnTo>
                  <a:lnTo>
                    <a:pt x="270" y="628"/>
                  </a:lnTo>
                  <a:lnTo>
                    <a:pt x="285" y="630"/>
                  </a:lnTo>
                  <a:lnTo>
                    <a:pt x="301" y="632"/>
                  </a:lnTo>
                  <a:lnTo>
                    <a:pt x="301" y="473"/>
                  </a:lnTo>
                  <a:lnTo>
                    <a:pt x="267" y="507"/>
                  </a:lnTo>
                  <a:lnTo>
                    <a:pt x="262" y="511"/>
                  </a:lnTo>
                  <a:lnTo>
                    <a:pt x="256" y="512"/>
                  </a:lnTo>
                  <a:lnTo>
                    <a:pt x="249" y="511"/>
                  </a:lnTo>
                  <a:lnTo>
                    <a:pt x="245" y="507"/>
                  </a:lnTo>
                  <a:lnTo>
                    <a:pt x="185" y="447"/>
                  </a:lnTo>
                  <a:lnTo>
                    <a:pt x="181" y="442"/>
                  </a:lnTo>
                  <a:lnTo>
                    <a:pt x="180" y="436"/>
                  </a:lnTo>
                  <a:lnTo>
                    <a:pt x="181" y="431"/>
                  </a:lnTo>
                  <a:lnTo>
                    <a:pt x="185" y="426"/>
                  </a:lnTo>
                  <a:lnTo>
                    <a:pt x="190" y="423"/>
                  </a:lnTo>
                  <a:lnTo>
                    <a:pt x="196" y="421"/>
                  </a:lnTo>
                  <a:lnTo>
                    <a:pt x="201" y="423"/>
                  </a:lnTo>
                  <a:lnTo>
                    <a:pt x="205" y="426"/>
                  </a:lnTo>
                  <a:lnTo>
                    <a:pt x="256" y="475"/>
                  </a:lnTo>
                  <a:lnTo>
                    <a:pt x="304" y="426"/>
                  </a:lnTo>
                  <a:lnTo>
                    <a:pt x="307" y="424"/>
                  </a:lnTo>
                  <a:lnTo>
                    <a:pt x="309" y="423"/>
                  </a:lnTo>
                  <a:lnTo>
                    <a:pt x="313" y="421"/>
                  </a:lnTo>
                  <a:lnTo>
                    <a:pt x="315" y="421"/>
                  </a:lnTo>
                  <a:lnTo>
                    <a:pt x="319" y="421"/>
                  </a:lnTo>
                  <a:lnTo>
                    <a:pt x="321" y="423"/>
                  </a:lnTo>
                  <a:lnTo>
                    <a:pt x="324" y="424"/>
                  </a:lnTo>
                  <a:lnTo>
                    <a:pt x="326" y="426"/>
                  </a:lnTo>
                  <a:lnTo>
                    <a:pt x="375" y="475"/>
                  </a:lnTo>
                  <a:lnTo>
                    <a:pt x="425" y="426"/>
                  </a:lnTo>
                  <a:lnTo>
                    <a:pt x="430" y="423"/>
                  </a:lnTo>
                  <a:lnTo>
                    <a:pt x="436" y="421"/>
                  </a:lnTo>
                  <a:lnTo>
                    <a:pt x="441" y="423"/>
                  </a:lnTo>
                  <a:lnTo>
                    <a:pt x="446" y="426"/>
                  </a:lnTo>
                  <a:lnTo>
                    <a:pt x="450" y="431"/>
                  </a:lnTo>
                  <a:lnTo>
                    <a:pt x="451" y="436"/>
                  </a:lnTo>
                  <a:lnTo>
                    <a:pt x="450" y="442"/>
                  </a:lnTo>
                  <a:lnTo>
                    <a:pt x="446" y="447"/>
                  </a:lnTo>
                  <a:lnTo>
                    <a:pt x="386" y="507"/>
                  </a:lnTo>
                  <a:lnTo>
                    <a:pt x="381" y="511"/>
                  </a:lnTo>
                  <a:lnTo>
                    <a:pt x="375" y="512"/>
                  </a:lnTo>
                  <a:lnTo>
                    <a:pt x="370" y="511"/>
                  </a:lnTo>
                  <a:lnTo>
                    <a:pt x="365" y="507"/>
                  </a:lnTo>
                  <a:lnTo>
                    <a:pt x="330" y="473"/>
                  </a:lnTo>
                  <a:lnTo>
                    <a:pt x="330" y="632"/>
                  </a:lnTo>
                  <a:lnTo>
                    <a:pt x="346" y="630"/>
                  </a:lnTo>
                  <a:lnTo>
                    <a:pt x="362" y="628"/>
                  </a:lnTo>
                  <a:lnTo>
                    <a:pt x="376" y="625"/>
                  </a:lnTo>
                  <a:lnTo>
                    <a:pt x="391" y="623"/>
                  </a:lnTo>
                  <a:lnTo>
                    <a:pt x="406" y="618"/>
                  </a:lnTo>
                  <a:lnTo>
                    <a:pt x="420" y="613"/>
                  </a:lnTo>
                  <a:lnTo>
                    <a:pt x="434" y="608"/>
                  </a:lnTo>
                  <a:lnTo>
                    <a:pt x="449" y="602"/>
                  </a:lnTo>
                  <a:lnTo>
                    <a:pt x="462" y="596"/>
                  </a:lnTo>
                  <a:lnTo>
                    <a:pt x="474" y="589"/>
                  </a:lnTo>
                  <a:lnTo>
                    <a:pt x="488" y="581"/>
                  </a:lnTo>
                  <a:lnTo>
                    <a:pt x="500" y="573"/>
                  </a:lnTo>
                  <a:lnTo>
                    <a:pt x="511" y="564"/>
                  </a:lnTo>
                  <a:lnTo>
                    <a:pt x="522" y="555"/>
                  </a:lnTo>
                  <a:lnTo>
                    <a:pt x="533" y="545"/>
                  </a:lnTo>
                  <a:lnTo>
                    <a:pt x="544" y="534"/>
                  </a:lnTo>
                  <a:lnTo>
                    <a:pt x="554" y="523"/>
                  </a:lnTo>
                  <a:lnTo>
                    <a:pt x="563" y="512"/>
                  </a:lnTo>
                  <a:lnTo>
                    <a:pt x="572" y="501"/>
                  </a:lnTo>
                  <a:lnTo>
                    <a:pt x="580" y="489"/>
                  </a:lnTo>
                  <a:lnTo>
                    <a:pt x="588" y="475"/>
                  </a:lnTo>
                  <a:lnTo>
                    <a:pt x="595" y="463"/>
                  </a:lnTo>
                  <a:lnTo>
                    <a:pt x="602" y="450"/>
                  </a:lnTo>
                  <a:lnTo>
                    <a:pt x="609" y="436"/>
                  </a:lnTo>
                  <a:lnTo>
                    <a:pt x="613" y="421"/>
                  </a:lnTo>
                  <a:lnTo>
                    <a:pt x="618" y="408"/>
                  </a:lnTo>
                  <a:lnTo>
                    <a:pt x="622" y="393"/>
                  </a:lnTo>
                  <a:lnTo>
                    <a:pt x="626" y="378"/>
                  </a:lnTo>
                  <a:lnTo>
                    <a:pt x="628" y="363"/>
                  </a:lnTo>
                  <a:lnTo>
                    <a:pt x="631" y="347"/>
                  </a:lnTo>
                  <a:lnTo>
                    <a:pt x="631" y="332"/>
                  </a:lnTo>
                  <a:lnTo>
                    <a:pt x="632" y="316"/>
                  </a:lnTo>
                  <a:lnTo>
                    <a:pt x="631" y="301"/>
                  </a:lnTo>
                  <a:lnTo>
                    <a:pt x="629" y="283"/>
                  </a:lnTo>
                  <a:lnTo>
                    <a:pt x="628" y="269"/>
                  </a:lnTo>
                  <a:lnTo>
                    <a:pt x="626" y="253"/>
                  </a:lnTo>
                  <a:lnTo>
                    <a:pt x="622" y="237"/>
                  </a:lnTo>
                  <a:lnTo>
                    <a:pt x="617" y="222"/>
                  </a:lnTo>
                  <a:lnTo>
                    <a:pt x="612" y="208"/>
                  </a:lnTo>
                  <a:lnTo>
                    <a:pt x="606" y="193"/>
                  </a:lnTo>
                  <a:lnTo>
                    <a:pt x="600" y="180"/>
                  </a:lnTo>
                  <a:lnTo>
                    <a:pt x="594" y="166"/>
                  </a:lnTo>
                  <a:lnTo>
                    <a:pt x="585" y="153"/>
                  </a:lnTo>
                  <a:lnTo>
                    <a:pt x="578" y="139"/>
                  </a:lnTo>
                  <a:lnTo>
                    <a:pt x="568" y="127"/>
                  </a:lnTo>
                  <a:lnTo>
                    <a:pt x="560" y="115"/>
                  </a:lnTo>
                  <a:lnTo>
                    <a:pt x="550" y="104"/>
                  </a:lnTo>
                  <a:lnTo>
                    <a:pt x="539" y="93"/>
                  </a:lnTo>
                  <a:lnTo>
                    <a:pt x="528" y="82"/>
                  </a:lnTo>
                  <a:lnTo>
                    <a:pt x="517" y="72"/>
                  </a:lnTo>
                  <a:lnTo>
                    <a:pt x="505" y="64"/>
                  </a:lnTo>
                  <a:lnTo>
                    <a:pt x="492" y="54"/>
                  </a:lnTo>
                  <a:lnTo>
                    <a:pt x="479" y="47"/>
                  </a:lnTo>
                  <a:lnTo>
                    <a:pt x="466" y="38"/>
                  </a:lnTo>
                  <a:lnTo>
                    <a:pt x="452" y="32"/>
                  </a:lnTo>
                  <a:lnTo>
                    <a:pt x="439" y="26"/>
                  </a:lnTo>
                  <a:lnTo>
                    <a:pt x="424" y="20"/>
                  </a:lnTo>
                  <a:lnTo>
                    <a:pt x="409" y="15"/>
                  </a:lnTo>
                  <a:lnTo>
                    <a:pt x="395" y="10"/>
                  </a:lnTo>
                  <a:lnTo>
                    <a:pt x="379" y="6"/>
                  </a:lnTo>
                  <a:lnTo>
                    <a:pt x="364" y="4"/>
                  </a:lnTo>
                  <a:lnTo>
                    <a:pt x="348" y="3"/>
                  </a:lnTo>
                  <a:lnTo>
                    <a:pt x="331" y="1"/>
                  </a:lnTo>
                  <a:lnTo>
                    <a:pt x="3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128">
              <a:extLst>
                <a:ext uri="{FF2B5EF4-FFF2-40B4-BE49-F238E27FC236}">
                  <a16:creationId xmlns:a16="http://schemas.microsoft.com/office/drawing/2014/main" id="{FF6A49CF-2704-4FF7-AE0C-C6A33084F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9575" y="1036638"/>
              <a:ext cx="66675" cy="9525"/>
            </a:xfrm>
            <a:custGeom>
              <a:avLst/>
              <a:gdLst>
                <a:gd name="T0" fmla="*/ 196 w 210"/>
                <a:gd name="T1" fmla="*/ 0 h 29"/>
                <a:gd name="T2" fmla="*/ 15 w 210"/>
                <a:gd name="T3" fmla="*/ 0 h 29"/>
                <a:gd name="T4" fmla="*/ 9 w 210"/>
                <a:gd name="T5" fmla="*/ 1 h 29"/>
                <a:gd name="T6" fmla="*/ 5 w 210"/>
                <a:gd name="T7" fmla="*/ 3 h 29"/>
                <a:gd name="T8" fmla="*/ 2 w 210"/>
                <a:gd name="T9" fmla="*/ 8 h 29"/>
                <a:gd name="T10" fmla="*/ 0 w 210"/>
                <a:gd name="T11" fmla="*/ 14 h 29"/>
                <a:gd name="T12" fmla="*/ 2 w 210"/>
                <a:gd name="T13" fmla="*/ 20 h 29"/>
                <a:gd name="T14" fmla="*/ 5 w 210"/>
                <a:gd name="T15" fmla="*/ 25 h 29"/>
                <a:gd name="T16" fmla="*/ 9 w 210"/>
                <a:gd name="T17" fmla="*/ 28 h 29"/>
                <a:gd name="T18" fmla="*/ 15 w 210"/>
                <a:gd name="T19" fmla="*/ 29 h 29"/>
                <a:gd name="T20" fmla="*/ 196 w 210"/>
                <a:gd name="T21" fmla="*/ 29 h 29"/>
                <a:gd name="T22" fmla="*/ 202 w 210"/>
                <a:gd name="T23" fmla="*/ 28 h 29"/>
                <a:gd name="T24" fmla="*/ 207 w 210"/>
                <a:gd name="T25" fmla="*/ 25 h 29"/>
                <a:gd name="T26" fmla="*/ 209 w 210"/>
                <a:gd name="T27" fmla="*/ 20 h 29"/>
                <a:gd name="T28" fmla="*/ 210 w 210"/>
                <a:gd name="T29" fmla="*/ 14 h 29"/>
                <a:gd name="T30" fmla="*/ 209 w 210"/>
                <a:gd name="T31" fmla="*/ 8 h 29"/>
                <a:gd name="T32" fmla="*/ 207 w 210"/>
                <a:gd name="T33" fmla="*/ 3 h 29"/>
                <a:gd name="T34" fmla="*/ 202 w 210"/>
                <a:gd name="T35" fmla="*/ 1 h 29"/>
                <a:gd name="T36" fmla="*/ 196 w 210"/>
                <a:gd name="T3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29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3"/>
                  </a:lnTo>
                  <a:lnTo>
                    <a:pt x="2" y="8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5" y="25"/>
                  </a:lnTo>
                  <a:lnTo>
                    <a:pt x="9" y="28"/>
                  </a:lnTo>
                  <a:lnTo>
                    <a:pt x="15" y="29"/>
                  </a:lnTo>
                  <a:lnTo>
                    <a:pt x="196" y="29"/>
                  </a:lnTo>
                  <a:lnTo>
                    <a:pt x="202" y="28"/>
                  </a:lnTo>
                  <a:lnTo>
                    <a:pt x="207" y="25"/>
                  </a:lnTo>
                  <a:lnTo>
                    <a:pt x="209" y="20"/>
                  </a:lnTo>
                  <a:lnTo>
                    <a:pt x="210" y="14"/>
                  </a:lnTo>
                  <a:lnTo>
                    <a:pt x="209" y="8"/>
                  </a:lnTo>
                  <a:lnTo>
                    <a:pt x="207" y="3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129">
              <a:extLst>
                <a:ext uri="{FF2B5EF4-FFF2-40B4-BE49-F238E27FC236}">
                  <a16:creationId xmlns:a16="http://schemas.microsoft.com/office/drawing/2014/main" id="{BC538C1C-79AA-45FC-A64D-C8EC2D75F1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9575" y="1055688"/>
              <a:ext cx="66675" cy="9525"/>
            </a:xfrm>
            <a:custGeom>
              <a:avLst/>
              <a:gdLst>
                <a:gd name="T0" fmla="*/ 196 w 210"/>
                <a:gd name="T1" fmla="*/ 0 h 31"/>
                <a:gd name="T2" fmla="*/ 15 w 210"/>
                <a:gd name="T3" fmla="*/ 0 h 31"/>
                <a:gd name="T4" fmla="*/ 9 w 210"/>
                <a:gd name="T5" fmla="*/ 2 h 31"/>
                <a:gd name="T6" fmla="*/ 5 w 210"/>
                <a:gd name="T7" fmla="*/ 5 h 31"/>
                <a:gd name="T8" fmla="*/ 2 w 210"/>
                <a:gd name="T9" fmla="*/ 10 h 31"/>
                <a:gd name="T10" fmla="*/ 0 w 210"/>
                <a:gd name="T11" fmla="*/ 15 h 31"/>
                <a:gd name="T12" fmla="*/ 2 w 210"/>
                <a:gd name="T13" fmla="*/ 21 h 31"/>
                <a:gd name="T14" fmla="*/ 5 w 210"/>
                <a:gd name="T15" fmla="*/ 26 h 31"/>
                <a:gd name="T16" fmla="*/ 9 w 210"/>
                <a:gd name="T17" fmla="*/ 30 h 31"/>
                <a:gd name="T18" fmla="*/ 15 w 210"/>
                <a:gd name="T19" fmla="*/ 31 h 31"/>
                <a:gd name="T20" fmla="*/ 196 w 210"/>
                <a:gd name="T21" fmla="*/ 31 h 31"/>
                <a:gd name="T22" fmla="*/ 202 w 210"/>
                <a:gd name="T23" fmla="*/ 30 h 31"/>
                <a:gd name="T24" fmla="*/ 207 w 210"/>
                <a:gd name="T25" fmla="*/ 26 h 31"/>
                <a:gd name="T26" fmla="*/ 209 w 210"/>
                <a:gd name="T27" fmla="*/ 21 h 31"/>
                <a:gd name="T28" fmla="*/ 210 w 210"/>
                <a:gd name="T29" fmla="*/ 15 h 31"/>
                <a:gd name="T30" fmla="*/ 209 w 210"/>
                <a:gd name="T31" fmla="*/ 10 h 31"/>
                <a:gd name="T32" fmla="*/ 207 w 210"/>
                <a:gd name="T33" fmla="*/ 5 h 31"/>
                <a:gd name="T34" fmla="*/ 202 w 210"/>
                <a:gd name="T35" fmla="*/ 2 h 31"/>
                <a:gd name="T36" fmla="*/ 196 w 210"/>
                <a:gd name="T3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31">
                  <a:moveTo>
                    <a:pt x="196" y="0"/>
                  </a:moveTo>
                  <a:lnTo>
                    <a:pt x="15" y="0"/>
                  </a:lnTo>
                  <a:lnTo>
                    <a:pt x="9" y="2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5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5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2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130">
              <a:extLst>
                <a:ext uri="{FF2B5EF4-FFF2-40B4-BE49-F238E27FC236}">
                  <a16:creationId xmlns:a16="http://schemas.microsoft.com/office/drawing/2014/main" id="{CE095A22-842C-450F-B7E4-86A8B88F2A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9575" y="1074738"/>
              <a:ext cx="66675" cy="28575"/>
            </a:xfrm>
            <a:custGeom>
              <a:avLst/>
              <a:gdLst>
                <a:gd name="T0" fmla="*/ 196 w 210"/>
                <a:gd name="T1" fmla="*/ 0 h 91"/>
                <a:gd name="T2" fmla="*/ 15 w 210"/>
                <a:gd name="T3" fmla="*/ 0 h 91"/>
                <a:gd name="T4" fmla="*/ 9 w 210"/>
                <a:gd name="T5" fmla="*/ 1 h 91"/>
                <a:gd name="T6" fmla="*/ 5 w 210"/>
                <a:gd name="T7" fmla="*/ 5 h 91"/>
                <a:gd name="T8" fmla="*/ 2 w 210"/>
                <a:gd name="T9" fmla="*/ 10 h 91"/>
                <a:gd name="T10" fmla="*/ 0 w 210"/>
                <a:gd name="T11" fmla="*/ 16 h 91"/>
                <a:gd name="T12" fmla="*/ 2 w 210"/>
                <a:gd name="T13" fmla="*/ 21 h 91"/>
                <a:gd name="T14" fmla="*/ 5 w 210"/>
                <a:gd name="T15" fmla="*/ 26 h 91"/>
                <a:gd name="T16" fmla="*/ 9 w 210"/>
                <a:gd name="T17" fmla="*/ 30 h 91"/>
                <a:gd name="T18" fmla="*/ 15 w 210"/>
                <a:gd name="T19" fmla="*/ 31 h 91"/>
                <a:gd name="T20" fmla="*/ 91 w 210"/>
                <a:gd name="T21" fmla="*/ 31 h 91"/>
                <a:gd name="T22" fmla="*/ 91 w 210"/>
                <a:gd name="T23" fmla="*/ 76 h 91"/>
                <a:gd name="T24" fmla="*/ 92 w 210"/>
                <a:gd name="T25" fmla="*/ 82 h 91"/>
                <a:gd name="T26" fmla="*/ 94 w 210"/>
                <a:gd name="T27" fmla="*/ 87 h 91"/>
                <a:gd name="T28" fmla="*/ 99 w 210"/>
                <a:gd name="T29" fmla="*/ 89 h 91"/>
                <a:gd name="T30" fmla="*/ 105 w 210"/>
                <a:gd name="T31" fmla="*/ 91 h 91"/>
                <a:gd name="T32" fmla="*/ 111 w 210"/>
                <a:gd name="T33" fmla="*/ 89 h 91"/>
                <a:gd name="T34" fmla="*/ 116 w 210"/>
                <a:gd name="T35" fmla="*/ 87 h 91"/>
                <a:gd name="T36" fmla="*/ 120 w 210"/>
                <a:gd name="T37" fmla="*/ 82 h 91"/>
                <a:gd name="T38" fmla="*/ 120 w 210"/>
                <a:gd name="T39" fmla="*/ 76 h 91"/>
                <a:gd name="T40" fmla="*/ 120 w 210"/>
                <a:gd name="T41" fmla="*/ 31 h 91"/>
                <a:gd name="T42" fmla="*/ 196 w 210"/>
                <a:gd name="T43" fmla="*/ 31 h 91"/>
                <a:gd name="T44" fmla="*/ 202 w 210"/>
                <a:gd name="T45" fmla="*/ 30 h 91"/>
                <a:gd name="T46" fmla="*/ 207 w 210"/>
                <a:gd name="T47" fmla="*/ 26 h 91"/>
                <a:gd name="T48" fmla="*/ 209 w 210"/>
                <a:gd name="T49" fmla="*/ 21 h 91"/>
                <a:gd name="T50" fmla="*/ 210 w 210"/>
                <a:gd name="T51" fmla="*/ 16 h 91"/>
                <a:gd name="T52" fmla="*/ 209 w 210"/>
                <a:gd name="T53" fmla="*/ 10 h 91"/>
                <a:gd name="T54" fmla="*/ 207 w 210"/>
                <a:gd name="T55" fmla="*/ 5 h 91"/>
                <a:gd name="T56" fmla="*/ 202 w 210"/>
                <a:gd name="T57" fmla="*/ 1 h 91"/>
                <a:gd name="T58" fmla="*/ 196 w 210"/>
                <a:gd name="T5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0" h="91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91" y="31"/>
                  </a:lnTo>
                  <a:lnTo>
                    <a:pt x="91" y="76"/>
                  </a:lnTo>
                  <a:lnTo>
                    <a:pt x="92" y="82"/>
                  </a:lnTo>
                  <a:lnTo>
                    <a:pt x="94" y="87"/>
                  </a:lnTo>
                  <a:lnTo>
                    <a:pt x="99" y="89"/>
                  </a:lnTo>
                  <a:lnTo>
                    <a:pt x="105" y="91"/>
                  </a:lnTo>
                  <a:lnTo>
                    <a:pt x="111" y="89"/>
                  </a:lnTo>
                  <a:lnTo>
                    <a:pt x="116" y="87"/>
                  </a:lnTo>
                  <a:lnTo>
                    <a:pt x="120" y="82"/>
                  </a:lnTo>
                  <a:lnTo>
                    <a:pt x="120" y="76"/>
                  </a:lnTo>
                  <a:lnTo>
                    <a:pt x="120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6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2" name="Freeform 3436">
            <a:extLst>
              <a:ext uri="{FF2B5EF4-FFF2-40B4-BE49-F238E27FC236}">
                <a16:creationId xmlns:a16="http://schemas.microsoft.com/office/drawing/2014/main" id="{06F0A1E7-F314-414A-B01F-80C33C49E818}"/>
              </a:ext>
            </a:extLst>
          </p:cNvPr>
          <p:cNvSpPr>
            <a:spLocks/>
          </p:cNvSpPr>
          <p:nvPr/>
        </p:nvSpPr>
        <p:spPr bwMode="auto">
          <a:xfrm>
            <a:off x="5498330" y="2172877"/>
            <a:ext cx="380334" cy="380334"/>
          </a:xfrm>
          <a:custGeom>
            <a:avLst/>
            <a:gdLst>
              <a:gd name="T0" fmla="*/ 679 w 721"/>
              <a:gd name="T1" fmla="*/ 565 h 721"/>
              <a:gd name="T2" fmla="*/ 655 w 721"/>
              <a:gd name="T3" fmla="*/ 545 h 721"/>
              <a:gd name="T4" fmla="*/ 623 w 721"/>
              <a:gd name="T5" fmla="*/ 526 h 721"/>
              <a:gd name="T6" fmla="*/ 534 w 721"/>
              <a:gd name="T7" fmla="*/ 490 h 721"/>
              <a:gd name="T8" fmla="*/ 479 w 721"/>
              <a:gd name="T9" fmla="*/ 469 h 721"/>
              <a:gd name="T10" fmla="*/ 456 w 721"/>
              <a:gd name="T11" fmla="*/ 383 h 721"/>
              <a:gd name="T12" fmla="*/ 483 w 721"/>
              <a:gd name="T13" fmla="*/ 339 h 721"/>
              <a:gd name="T14" fmla="*/ 493 w 721"/>
              <a:gd name="T15" fmla="*/ 290 h 721"/>
              <a:gd name="T16" fmla="*/ 506 w 721"/>
              <a:gd name="T17" fmla="*/ 271 h 721"/>
              <a:gd name="T18" fmla="*/ 511 w 721"/>
              <a:gd name="T19" fmla="*/ 246 h 721"/>
              <a:gd name="T20" fmla="*/ 507 w 721"/>
              <a:gd name="T21" fmla="*/ 222 h 721"/>
              <a:gd name="T22" fmla="*/ 496 w 721"/>
              <a:gd name="T23" fmla="*/ 202 h 721"/>
              <a:gd name="T24" fmla="*/ 509 w 721"/>
              <a:gd name="T25" fmla="*/ 167 h 721"/>
              <a:gd name="T26" fmla="*/ 525 w 721"/>
              <a:gd name="T27" fmla="*/ 102 h 721"/>
              <a:gd name="T28" fmla="*/ 522 w 721"/>
              <a:gd name="T29" fmla="*/ 59 h 721"/>
              <a:gd name="T30" fmla="*/ 506 w 721"/>
              <a:gd name="T31" fmla="*/ 38 h 721"/>
              <a:gd name="T32" fmla="*/ 483 w 721"/>
              <a:gd name="T33" fmla="*/ 21 h 721"/>
              <a:gd name="T34" fmla="*/ 452 w 721"/>
              <a:gd name="T35" fmla="*/ 9 h 721"/>
              <a:gd name="T36" fmla="*/ 406 w 721"/>
              <a:gd name="T37" fmla="*/ 2 h 721"/>
              <a:gd name="T38" fmla="*/ 346 w 721"/>
              <a:gd name="T39" fmla="*/ 3 h 721"/>
              <a:gd name="T40" fmla="*/ 294 w 721"/>
              <a:gd name="T41" fmla="*/ 16 h 721"/>
              <a:gd name="T42" fmla="*/ 269 w 721"/>
              <a:gd name="T43" fmla="*/ 32 h 721"/>
              <a:gd name="T44" fmla="*/ 248 w 721"/>
              <a:gd name="T45" fmla="*/ 46 h 721"/>
              <a:gd name="T46" fmla="*/ 227 w 721"/>
              <a:gd name="T47" fmla="*/ 57 h 721"/>
              <a:gd name="T48" fmla="*/ 216 w 721"/>
              <a:gd name="T49" fmla="*/ 72 h 721"/>
              <a:gd name="T50" fmla="*/ 208 w 721"/>
              <a:gd name="T51" fmla="*/ 95 h 721"/>
              <a:gd name="T52" fmla="*/ 211 w 721"/>
              <a:gd name="T53" fmla="*/ 148 h 721"/>
              <a:gd name="T54" fmla="*/ 224 w 721"/>
              <a:gd name="T55" fmla="*/ 195 h 721"/>
              <a:gd name="T56" fmla="*/ 220 w 721"/>
              <a:gd name="T57" fmla="*/ 207 h 721"/>
              <a:gd name="T58" fmla="*/ 211 w 721"/>
              <a:gd name="T59" fmla="*/ 229 h 721"/>
              <a:gd name="T60" fmla="*/ 211 w 721"/>
              <a:gd name="T61" fmla="*/ 255 h 721"/>
              <a:gd name="T62" fmla="*/ 218 w 721"/>
              <a:gd name="T63" fmla="*/ 280 h 721"/>
              <a:gd name="T64" fmla="*/ 229 w 721"/>
              <a:gd name="T65" fmla="*/ 308 h 721"/>
              <a:gd name="T66" fmla="*/ 243 w 721"/>
              <a:gd name="T67" fmla="*/ 348 h 721"/>
              <a:gd name="T68" fmla="*/ 260 w 721"/>
              <a:gd name="T69" fmla="*/ 373 h 721"/>
              <a:gd name="T70" fmla="*/ 253 w 721"/>
              <a:gd name="T71" fmla="*/ 464 h 721"/>
              <a:gd name="T72" fmla="*/ 221 w 721"/>
              <a:gd name="T73" fmla="*/ 477 h 721"/>
              <a:gd name="T74" fmla="*/ 123 w 721"/>
              <a:gd name="T75" fmla="*/ 514 h 721"/>
              <a:gd name="T76" fmla="*/ 75 w 721"/>
              <a:gd name="T77" fmla="*/ 538 h 721"/>
              <a:gd name="T78" fmla="*/ 49 w 721"/>
              <a:gd name="T79" fmla="*/ 558 h 721"/>
              <a:gd name="T80" fmla="*/ 31 w 721"/>
              <a:gd name="T81" fmla="*/ 581 h 721"/>
              <a:gd name="T82" fmla="*/ 8 w 721"/>
              <a:gd name="T83" fmla="*/ 648 h 721"/>
              <a:gd name="T84" fmla="*/ 0 w 721"/>
              <a:gd name="T85" fmla="*/ 709 h 721"/>
              <a:gd name="T86" fmla="*/ 8 w 721"/>
              <a:gd name="T87" fmla="*/ 719 h 721"/>
              <a:gd name="T88" fmla="*/ 714 w 721"/>
              <a:gd name="T89" fmla="*/ 719 h 721"/>
              <a:gd name="T90" fmla="*/ 721 w 721"/>
              <a:gd name="T91" fmla="*/ 709 h 721"/>
              <a:gd name="T92" fmla="*/ 713 w 721"/>
              <a:gd name="T93" fmla="*/ 648 h 721"/>
              <a:gd name="T94" fmla="*/ 690 w 721"/>
              <a:gd name="T95" fmla="*/ 581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21" h="721">
                <a:moveTo>
                  <a:pt x="690" y="581"/>
                </a:moveTo>
                <a:lnTo>
                  <a:pt x="685" y="573"/>
                </a:lnTo>
                <a:lnTo>
                  <a:pt x="679" y="565"/>
                </a:lnTo>
                <a:lnTo>
                  <a:pt x="672" y="558"/>
                </a:lnTo>
                <a:lnTo>
                  <a:pt x="664" y="551"/>
                </a:lnTo>
                <a:lnTo>
                  <a:pt x="655" y="545"/>
                </a:lnTo>
                <a:lnTo>
                  <a:pt x="646" y="538"/>
                </a:lnTo>
                <a:lnTo>
                  <a:pt x="635" y="532"/>
                </a:lnTo>
                <a:lnTo>
                  <a:pt x="623" y="526"/>
                </a:lnTo>
                <a:lnTo>
                  <a:pt x="597" y="514"/>
                </a:lnTo>
                <a:lnTo>
                  <a:pt x="568" y="501"/>
                </a:lnTo>
                <a:lnTo>
                  <a:pt x="534" y="490"/>
                </a:lnTo>
                <a:lnTo>
                  <a:pt x="500" y="477"/>
                </a:lnTo>
                <a:lnTo>
                  <a:pt x="489" y="473"/>
                </a:lnTo>
                <a:lnTo>
                  <a:pt x="479" y="469"/>
                </a:lnTo>
                <a:lnTo>
                  <a:pt x="468" y="464"/>
                </a:lnTo>
                <a:lnTo>
                  <a:pt x="456" y="460"/>
                </a:lnTo>
                <a:lnTo>
                  <a:pt x="456" y="383"/>
                </a:lnTo>
                <a:lnTo>
                  <a:pt x="466" y="370"/>
                </a:lnTo>
                <a:lnTo>
                  <a:pt x="478" y="351"/>
                </a:lnTo>
                <a:lnTo>
                  <a:pt x="483" y="339"/>
                </a:lnTo>
                <a:lnTo>
                  <a:pt x="488" y="324"/>
                </a:lnTo>
                <a:lnTo>
                  <a:pt x="492" y="308"/>
                </a:lnTo>
                <a:lnTo>
                  <a:pt x="493" y="290"/>
                </a:lnTo>
                <a:lnTo>
                  <a:pt x="498" y="287"/>
                </a:lnTo>
                <a:lnTo>
                  <a:pt x="502" y="280"/>
                </a:lnTo>
                <a:lnTo>
                  <a:pt x="506" y="271"/>
                </a:lnTo>
                <a:lnTo>
                  <a:pt x="509" y="262"/>
                </a:lnTo>
                <a:lnTo>
                  <a:pt x="510" y="255"/>
                </a:lnTo>
                <a:lnTo>
                  <a:pt x="511" y="246"/>
                </a:lnTo>
                <a:lnTo>
                  <a:pt x="511" y="238"/>
                </a:lnTo>
                <a:lnTo>
                  <a:pt x="510" y="230"/>
                </a:lnTo>
                <a:lnTo>
                  <a:pt x="507" y="222"/>
                </a:lnTo>
                <a:lnTo>
                  <a:pt x="505" y="215"/>
                </a:lnTo>
                <a:lnTo>
                  <a:pt x="501" y="208"/>
                </a:lnTo>
                <a:lnTo>
                  <a:pt x="496" y="202"/>
                </a:lnTo>
                <a:lnTo>
                  <a:pt x="497" y="198"/>
                </a:lnTo>
                <a:lnTo>
                  <a:pt x="500" y="193"/>
                </a:lnTo>
                <a:lnTo>
                  <a:pt x="509" y="167"/>
                </a:lnTo>
                <a:lnTo>
                  <a:pt x="519" y="135"/>
                </a:lnTo>
                <a:lnTo>
                  <a:pt x="523" y="118"/>
                </a:lnTo>
                <a:lnTo>
                  <a:pt x="525" y="102"/>
                </a:lnTo>
                <a:lnTo>
                  <a:pt x="525" y="85"/>
                </a:lnTo>
                <a:lnTo>
                  <a:pt x="524" y="68"/>
                </a:lnTo>
                <a:lnTo>
                  <a:pt x="522" y="59"/>
                </a:lnTo>
                <a:lnTo>
                  <a:pt x="518" y="52"/>
                </a:lnTo>
                <a:lnTo>
                  <a:pt x="513" y="44"/>
                </a:lnTo>
                <a:lnTo>
                  <a:pt x="506" y="38"/>
                </a:lnTo>
                <a:lnTo>
                  <a:pt x="500" y="31"/>
                </a:lnTo>
                <a:lnTo>
                  <a:pt x="492" y="26"/>
                </a:lnTo>
                <a:lnTo>
                  <a:pt x="483" y="21"/>
                </a:lnTo>
                <a:lnTo>
                  <a:pt x="473" y="17"/>
                </a:lnTo>
                <a:lnTo>
                  <a:pt x="462" y="13"/>
                </a:lnTo>
                <a:lnTo>
                  <a:pt x="452" y="9"/>
                </a:lnTo>
                <a:lnTo>
                  <a:pt x="441" y="7"/>
                </a:lnTo>
                <a:lnTo>
                  <a:pt x="429" y="4"/>
                </a:lnTo>
                <a:lnTo>
                  <a:pt x="406" y="2"/>
                </a:lnTo>
                <a:lnTo>
                  <a:pt x="382" y="0"/>
                </a:lnTo>
                <a:lnTo>
                  <a:pt x="364" y="0"/>
                </a:lnTo>
                <a:lnTo>
                  <a:pt x="346" y="3"/>
                </a:lnTo>
                <a:lnTo>
                  <a:pt x="328" y="5"/>
                </a:lnTo>
                <a:lnTo>
                  <a:pt x="310" y="9"/>
                </a:lnTo>
                <a:lnTo>
                  <a:pt x="294" y="16"/>
                </a:lnTo>
                <a:lnTo>
                  <a:pt x="280" y="23"/>
                </a:lnTo>
                <a:lnTo>
                  <a:pt x="274" y="29"/>
                </a:lnTo>
                <a:lnTo>
                  <a:pt x="269" y="32"/>
                </a:lnTo>
                <a:lnTo>
                  <a:pt x="265" y="39"/>
                </a:lnTo>
                <a:lnTo>
                  <a:pt x="261" y="44"/>
                </a:lnTo>
                <a:lnTo>
                  <a:pt x="248" y="46"/>
                </a:lnTo>
                <a:lnTo>
                  <a:pt x="238" y="50"/>
                </a:lnTo>
                <a:lnTo>
                  <a:pt x="233" y="53"/>
                </a:lnTo>
                <a:lnTo>
                  <a:pt x="227" y="57"/>
                </a:lnTo>
                <a:lnTo>
                  <a:pt x="224" y="61"/>
                </a:lnTo>
                <a:lnTo>
                  <a:pt x="220" y="66"/>
                </a:lnTo>
                <a:lnTo>
                  <a:pt x="216" y="72"/>
                </a:lnTo>
                <a:lnTo>
                  <a:pt x="212" y="80"/>
                </a:lnTo>
                <a:lnTo>
                  <a:pt x="211" y="88"/>
                </a:lnTo>
                <a:lnTo>
                  <a:pt x="208" y="95"/>
                </a:lnTo>
                <a:lnTo>
                  <a:pt x="207" y="112"/>
                </a:lnTo>
                <a:lnTo>
                  <a:pt x="208" y="130"/>
                </a:lnTo>
                <a:lnTo>
                  <a:pt x="211" y="148"/>
                </a:lnTo>
                <a:lnTo>
                  <a:pt x="215" y="166"/>
                </a:lnTo>
                <a:lnTo>
                  <a:pt x="220" y="181"/>
                </a:lnTo>
                <a:lnTo>
                  <a:pt x="224" y="195"/>
                </a:lnTo>
                <a:lnTo>
                  <a:pt x="225" y="198"/>
                </a:lnTo>
                <a:lnTo>
                  <a:pt x="226" y="202"/>
                </a:lnTo>
                <a:lnTo>
                  <a:pt x="220" y="207"/>
                </a:lnTo>
                <a:lnTo>
                  <a:pt x="216" y="215"/>
                </a:lnTo>
                <a:lnTo>
                  <a:pt x="213" y="221"/>
                </a:lnTo>
                <a:lnTo>
                  <a:pt x="211" y="229"/>
                </a:lnTo>
                <a:lnTo>
                  <a:pt x="209" y="238"/>
                </a:lnTo>
                <a:lnTo>
                  <a:pt x="209" y="246"/>
                </a:lnTo>
                <a:lnTo>
                  <a:pt x="211" y="255"/>
                </a:lnTo>
                <a:lnTo>
                  <a:pt x="212" y="262"/>
                </a:lnTo>
                <a:lnTo>
                  <a:pt x="215" y="271"/>
                </a:lnTo>
                <a:lnTo>
                  <a:pt x="218" y="280"/>
                </a:lnTo>
                <a:lnTo>
                  <a:pt x="222" y="287"/>
                </a:lnTo>
                <a:lnTo>
                  <a:pt x="227" y="290"/>
                </a:lnTo>
                <a:lnTo>
                  <a:pt x="229" y="308"/>
                </a:lnTo>
                <a:lnTo>
                  <a:pt x="233" y="324"/>
                </a:lnTo>
                <a:lnTo>
                  <a:pt x="238" y="337"/>
                </a:lnTo>
                <a:lnTo>
                  <a:pt x="243" y="348"/>
                </a:lnTo>
                <a:lnTo>
                  <a:pt x="249" y="359"/>
                </a:lnTo>
                <a:lnTo>
                  <a:pt x="254" y="366"/>
                </a:lnTo>
                <a:lnTo>
                  <a:pt x="260" y="373"/>
                </a:lnTo>
                <a:lnTo>
                  <a:pt x="265" y="378"/>
                </a:lnTo>
                <a:lnTo>
                  <a:pt x="265" y="460"/>
                </a:lnTo>
                <a:lnTo>
                  <a:pt x="253" y="464"/>
                </a:lnTo>
                <a:lnTo>
                  <a:pt x="243" y="469"/>
                </a:lnTo>
                <a:lnTo>
                  <a:pt x="231" y="473"/>
                </a:lnTo>
                <a:lnTo>
                  <a:pt x="221" y="477"/>
                </a:lnTo>
                <a:lnTo>
                  <a:pt x="186" y="490"/>
                </a:lnTo>
                <a:lnTo>
                  <a:pt x="153" y="501"/>
                </a:lnTo>
                <a:lnTo>
                  <a:pt x="123" y="514"/>
                </a:lnTo>
                <a:lnTo>
                  <a:pt x="98" y="526"/>
                </a:lnTo>
                <a:lnTo>
                  <a:pt x="86" y="532"/>
                </a:lnTo>
                <a:lnTo>
                  <a:pt x="75" y="538"/>
                </a:lnTo>
                <a:lnTo>
                  <a:pt x="66" y="545"/>
                </a:lnTo>
                <a:lnTo>
                  <a:pt x="57" y="551"/>
                </a:lnTo>
                <a:lnTo>
                  <a:pt x="49" y="558"/>
                </a:lnTo>
                <a:lnTo>
                  <a:pt x="41" y="565"/>
                </a:lnTo>
                <a:lnTo>
                  <a:pt x="36" y="573"/>
                </a:lnTo>
                <a:lnTo>
                  <a:pt x="31" y="581"/>
                </a:lnTo>
                <a:lnTo>
                  <a:pt x="21" y="604"/>
                </a:lnTo>
                <a:lnTo>
                  <a:pt x="13" y="627"/>
                </a:lnTo>
                <a:lnTo>
                  <a:pt x="8" y="648"/>
                </a:lnTo>
                <a:lnTo>
                  <a:pt x="4" y="667"/>
                </a:lnTo>
                <a:lnTo>
                  <a:pt x="0" y="696"/>
                </a:lnTo>
                <a:lnTo>
                  <a:pt x="0" y="709"/>
                </a:lnTo>
                <a:lnTo>
                  <a:pt x="1" y="713"/>
                </a:lnTo>
                <a:lnTo>
                  <a:pt x="4" y="717"/>
                </a:lnTo>
                <a:lnTo>
                  <a:pt x="8" y="719"/>
                </a:lnTo>
                <a:lnTo>
                  <a:pt x="12" y="721"/>
                </a:lnTo>
                <a:lnTo>
                  <a:pt x="709" y="721"/>
                </a:lnTo>
                <a:lnTo>
                  <a:pt x="714" y="719"/>
                </a:lnTo>
                <a:lnTo>
                  <a:pt x="718" y="717"/>
                </a:lnTo>
                <a:lnTo>
                  <a:pt x="721" y="714"/>
                </a:lnTo>
                <a:lnTo>
                  <a:pt x="721" y="709"/>
                </a:lnTo>
                <a:lnTo>
                  <a:pt x="721" y="696"/>
                </a:lnTo>
                <a:lnTo>
                  <a:pt x="717" y="667"/>
                </a:lnTo>
                <a:lnTo>
                  <a:pt x="713" y="648"/>
                </a:lnTo>
                <a:lnTo>
                  <a:pt x="708" y="627"/>
                </a:lnTo>
                <a:lnTo>
                  <a:pt x="700" y="604"/>
                </a:lnTo>
                <a:lnTo>
                  <a:pt x="690" y="58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58225B-84BC-4525-8E4F-5BB890D9F0F6}"/>
              </a:ext>
            </a:extLst>
          </p:cNvPr>
          <p:cNvSpPr txBox="1"/>
          <p:nvPr/>
        </p:nvSpPr>
        <p:spPr>
          <a:xfrm>
            <a:off x="4198992" y="1468402"/>
            <a:ext cx="2979012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b="1">
                <a:latin typeface="+mj-lt"/>
                <a:cs typeface="Segoe UI" panose="020B0502040204020203" pitchFamily="34" charset="0"/>
              </a:rPr>
              <a:t>Multiple digital touchpoints</a:t>
            </a:r>
            <a:endParaRPr lang="en-US" b="1">
              <a:latin typeface="+mj-l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84B9D34-46C3-4CDF-90BB-23F3AF8F3343}"/>
              </a:ext>
            </a:extLst>
          </p:cNvPr>
          <p:cNvSpPr txBox="1"/>
          <p:nvPr/>
        </p:nvSpPr>
        <p:spPr>
          <a:xfrm>
            <a:off x="7955552" y="4588888"/>
            <a:ext cx="23194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b="1">
                <a:latin typeface="+mj-lt"/>
              </a:rPr>
              <a:t>Control over data sharing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C7A6C8F-7762-4255-B288-A4436621B99A}"/>
              </a:ext>
            </a:extLst>
          </p:cNvPr>
          <p:cNvSpPr txBox="1"/>
          <p:nvPr/>
        </p:nvSpPr>
        <p:spPr>
          <a:xfrm>
            <a:off x="-218660" y="4542723"/>
            <a:ext cx="364010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b="1">
                <a:latin typeface="+mj-lt"/>
                <a:cs typeface="Segoe UI" panose="020B0502040204020203" pitchFamily="34" charset="0"/>
              </a:rPr>
              <a:t>Data sharing with third parties</a:t>
            </a:r>
            <a:endParaRPr lang="en-US" b="1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D5FB30-422E-4BF1-BD79-9715D7FE24EF}"/>
              </a:ext>
            </a:extLst>
          </p:cNvPr>
          <p:cNvSpPr txBox="1"/>
          <p:nvPr/>
        </p:nvSpPr>
        <p:spPr>
          <a:xfrm>
            <a:off x="336550" y="234804"/>
            <a:ext cx="11572134" cy="53860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500" b="1">
                <a:latin typeface="+mj-lt"/>
              </a:rPr>
              <a:t>Dire need to address issues surrounding data sharing and privacy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516FD9-7B3A-4259-A288-3D59D8A1CE83}"/>
              </a:ext>
            </a:extLst>
          </p:cNvPr>
          <p:cNvSpPr/>
          <p:nvPr/>
        </p:nvSpPr>
        <p:spPr>
          <a:xfrm>
            <a:off x="11099800" y="6488182"/>
            <a:ext cx="889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89E11A0-4D3C-4659-87E7-5D4B619FF7DC}"/>
              </a:ext>
            </a:extLst>
          </p:cNvPr>
          <p:cNvSpPr/>
          <p:nvPr/>
        </p:nvSpPr>
        <p:spPr>
          <a:xfrm>
            <a:off x="0" y="6450856"/>
            <a:ext cx="11290300" cy="171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ECA94BF-3BAD-4C9A-8921-E14D5810B873}"/>
              </a:ext>
            </a:extLst>
          </p:cNvPr>
          <p:cNvSpPr/>
          <p:nvPr/>
        </p:nvSpPr>
        <p:spPr>
          <a:xfrm>
            <a:off x="4298520" y="2654064"/>
            <a:ext cx="2779952" cy="27799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+mj-lt"/>
              </a:rPr>
              <a:t>Key issues</a:t>
            </a:r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8006A7DD-2087-4EC7-85BC-01CCD494A44B}"/>
              </a:ext>
            </a:extLst>
          </p:cNvPr>
          <p:cNvSpPr>
            <a:spLocks/>
          </p:cNvSpPr>
          <p:nvPr/>
        </p:nvSpPr>
        <p:spPr bwMode="auto">
          <a:xfrm rot="3600000">
            <a:off x="5766841" y="3280498"/>
            <a:ext cx="1765300" cy="2720975"/>
          </a:xfrm>
          <a:custGeom>
            <a:avLst/>
            <a:gdLst>
              <a:gd name="T0" fmla="*/ 173 w 173"/>
              <a:gd name="T1" fmla="*/ 186 h 267"/>
              <a:gd name="T2" fmla="*/ 0 w 173"/>
              <a:gd name="T3" fmla="*/ 0 h 267"/>
              <a:gd name="T4" fmla="*/ 0 w 173"/>
              <a:gd name="T5" fmla="*/ 33 h 267"/>
              <a:gd name="T6" fmla="*/ 141 w 173"/>
              <a:gd name="T7" fmla="*/ 186 h 267"/>
              <a:gd name="T8" fmla="*/ 126 w 173"/>
              <a:gd name="T9" fmla="*/ 251 h 267"/>
              <a:gd name="T10" fmla="*/ 155 w 173"/>
              <a:gd name="T11" fmla="*/ 267 h 267"/>
              <a:gd name="T12" fmla="*/ 173 w 173"/>
              <a:gd name="T13" fmla="*/ 186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3" h="267">
                <a:moveTo>
                  <a:pt x="173" y="186"/>
                </a:moveTo>
                <a:cubicBezTo>
                  <a:pt x="173" y="87"/>
                  <a:pt x="97" y="7"/>
                  <a:pt x="0" y="0"/>
                </a:cubicBezTo>
                <a:cubicBezTo>
                  <a:pt x="0" y="33"/>
                  <a:pt x="0" y="33"/>
                  <a:pt x="0" y="33"/>
                </a:cubicBezTo>
                <a:cubicBezTo>
                  <a:pt x="79" y="40"/>
                  <a:pt x="141" y="106"/>
                  <a:pt x="141" y="186"/>
                </a:cubicBezTo>
                <a:cubicBezTo>
                  <a:pt x="141" y="209"/>
                  <a:pt x="135" y="231"/>
                  <a:pt x="126" y="251"/>
                </a:cubicBezTo>
                <a:cubicBezTo>
                  <a:pt x="155" y="267"/>
                  <a:pt x="155" y="267"/>
                  <a:pt x="155" y="267"/>
                </a:cubicBezTo>
                <a:cubicBezTo>
                  <a:pt x="167" y="243"/>
                  <a:pt x="173" y="215"/>
                  <a:pt x="173" y="18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7">
            <a:extLst>
              <a:ext uri="{FF2B5EF4-FFF2-40B4-BE49-F238E27FC236}">
                <a16:creationId xmlns:a16="http://schemas.microsoft.com/office/drawing/2014/main" id="{B1FCD4F8-57B0-4F01-A62E-D257103A77E6}"/>
              </a:ext>
            </a:extLst>
          </p:cNvPr>
          <p:cNvSpPr>
            <a:spLocks/>
          </p:cNvSpPr>
          <p:nvPr/>
        </p:nvSpPr>
        <p:spPr bwMode="auto">
          <a:xfrm rot="3600000">
            <a:off x="2898593" y="4228120"/>
            <a:ext cx="3141663" cy="998538"/>
          </a:xfrm>
          <a:custGeom>
            <a:avLst/>
            <a:gdLst>
              <a:gd name="T0" fmla="*/ 28 w 308"/>
              <a:gd name="T1" fmla="*/ 0 h 98"/>
              <a:gd name="T2" fmla="*/ 0 w 308"/>
              <a:gd name="T3" fmla="*/ 16 h 98"/>
              <a:gd name="T4" fmla="*/ 154 w 308"/>
              <a:gd name="T5" fmla="*/ 98 h 98"/>
              <a:gd name="T6" fmla="*/ 308 w 308"/>
              <a:gd name="T7" fmla="*/ 16 h 98"/>
              <a:gd name="T8" fmla="*/ 280 w 308"/>
              <a:gd name="T9" fmla="*/ 0 h 98"/>
              <a:gd name="T10" fmla="*/ 154 w 308"/>
              <a:gd name="T11" fmla="*/ 66 h 98"/>
              <a:gd name="T12" fmla="*/ 28 w 308"/>
              <a:gd name="T13" fmla="*/ 0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8" h="98">
                <a:moveTo>
                  <a:pt x="28" y="0"/>
                </a:moveTo>
                <a:cubicBezTo>
                  <a:pt x="0" y="16"/>
                  <a:pt x="0" y="16"/>
                  <a:pt x="0" y="16"/>
                </a:cubicBezTo>
                <a:cubicBezTo>
                  <a:pt x="33" y="66"/>
                  <a:pt x="90" y="98"/>
                  <a:pt x="154" y="98"/>
                </a:cubicBezTo>
                <a:cubicBezTo>
                  <a:pt x="218" y="98"/>
                  <a:pt x="275" y="66"/>
                  <a:pt x="308" y="16"/>
                </a:cubicBezTo>
                <a:cubicBezTo>
                  <a:pt x="280" y="0"/>
                  <a:pt x="280" y="0"/>
                  <a:pt x="280" y="0"/>
                </a:cubicBezTo>
                <a:cubicBezTo>
                  <a:pt x="252" y="40"/>
                  <a:pt x="206" y="66"/>
                  <a:pt x="154" y="66"/>
                </a:cubicBezTo>
                <a:cubicBezTo>
                  <a:pt x="102" y="66"/>
                  <a:pt x="56" y="40"/>
                  <a:pt x="2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8">
            <a:extLst>
              <a:ext uri="{FF2B5EF4-FFF2-40B4-BE49-F238E27FC236}">
                <a16:creationId xmlns:a16="http://schemas.microsoft.com/office/drawing/2014/main" id="{1E3CEE30-4928-4E34-9AE4-3F80276A9595}"/>
              </a:ext>
            </a:extLst>
          </p:cNvPr>
          <p:cNvSpPr>
            <a:spLocks/>
          </p:cNvSpPr>
          <p:nvPr/>
        </p:nvSpPr>
        <p:spPr bwMode="auto">
          <a:xfrm rot="3600000">
            <a:off x="4752825" y="1522797"/>
            <a:ext cx="1763713" cy="2720975"/>
          </a:xfrm>
          <a:custGeom>
            <a:avLst/>
            <a:gdLst>
              <a:gd name="T0" fmla="*/ 47 w 173"/>
              <a:gd name="T1" fmla="*/ 251 h 267"/>
              <a:gd name="T2" fmla="*/ 32 w 173"/>
              <a:gd name="T3" fmla="*/ 186 h 267"/>
              <a:gd name="T4" fmla="*/ 173 w 173"/>
              <a:gd name="T5" fmla="*/ 33 h 267"/>
              <a:gd name="T6" fmla="*/ 173 w 173"/>
              <a:gd name="T7" fmla="*/ 0 h 267"/>
              <a:gd name="T8" fmla="*/ 0 w 173"/>
              <a:gd name="T9" fmla="*/ 186 h 267"/>
              <a:gd name="T10" fmla="*/ 18 w 173"/>
              <a:gd name="T11" fmla="*/ 267 h 267"/>
              <a:gd name="T12" fmla="*/ 47 w 173"/>
              <a:gd name="T13" fmla="*/ 251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3" h="267">
                <a:moveTo>
                  <a:pt x="47" y="251"/>
                </a:moveTo>
                <a:cubicBezTo>
                  <a:pt x="38" y="231"/>
                  <a:pt x="32" y="209"/>
                  <a:pt x="32" y="186"/>
                </a:cubicBezTo>
                <a:cubicBezTo>
                  <a:pt x="32" y="106"/>
                  <a:pt x="94" y="40"/>
                  <a:pt x="173" y="33"/>
                </a:cubicBezTo>
                <a:cubicBezTo>
                  <a:pt x="173" y="0"/>
                  <a:pt x="173" y="0"/>
                  <a:pt x="173" y="0"/>
                </a:cubicBezTo>
                <a:cubicBezTo>
                  <a:pt x="76" y="7"/>
                  <a:pt x="0" y="87"/>
                  <a:pt x="0" y="186"/>
                </a:cubicBezTo>
                <a:cubicBezTo>
                  <a:pt x="0" y="215"/>
                  <a:pt x="6" y="243"/>
                  <a:pt x="18" y="267"/>
                </a:cubicBezTo>
                <a:lnTo>
                  <a:pt x="47" y="25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66D7AA2-964C-475E-8F30-95A2B706C2B5}"/>
              </a:ext>
            </a:extLst>
          </p:cNvPr>
          <p:cNvSpPr/>
          <p:nvPr/>
        </p:nvSpPr>
        <p:spPr>
          <a:xfrm>
            <a:off x="5155096" y="1829645"/>
            <a:ext cx="1066800" cy="1066800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4DD87F9-30E6-4938-92FA-C313488E0BD3}"/>
              </a:ext>
            </a:extLst>
          </p:cNvPr>
          <p:cNvSpPr/>
          <p:nvPr/>
        </p:nvSpPr>
        <p:spPr>
          <a:xfrm>
            <a:off x="6777719" y="4193989"/>
            <a:ext cx="1066800" cy="10668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311EBA3-7429-4F1F-980D-3DC74C5F0D8B}"/>
              </a:ext>
            </a:extLst>
          </p:cNvPr>
          <p:cNvSpPr/>
          <p:nvPr/>
        </p:nvSpPr>
        <p:spPr>
          <a:xfrm>
            <a:off x="3532474" y="4193989"/>
            <a:ext cx="1066800" cy="10668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A718E13-C8AE-4033-BEF4-54B02DECE260}"/>
              </a:ext>
            </a:extLst>
          </p:cNvPr>
          <p:cNvGrpSpPr/>
          <p:nvPr/>
        </p:nvGrpSpPr>
        <p:grpSpPr>
          <a:xfrm>
            <a:off x="3906345" y="4530654"/>
            <a:ext cx="319057" cy="382447"/>
            <a:chOff x="342900" y="1943100"/>
            <a:chExt cx="239713" cy="287338"/>
          </a:xfrm>
          <a:solidFill>
            <a:schemeClr val="bg1"/>
          </a:solidFill>
        </p:grpSpPr>
        <p:sp>
          <p:nvSpPr>
            <p:cNvPr id="51" name="Freeform 1033">
              <a:extLst>
                <a:ext uri="{FF2B5EF4-FFF2-40B4-BE49-F238E27FC236}">
                  <a16:creationId xmlns:a16="http://schemas.microsoft.com/office/drawing/2014/main" id="{385E8694-6A86-40D8-9D41-80FD5F66F6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" y="1943100"/>
              <a:ext cx="200025" cy="258763"/>
            </a:xfrm>
            <a:custGeom>
              <a:avLst/>
              <a:gdLst>
                <a:gd name="T0" fmla="*/ 350 w 506"/>
                <a:gd name="T1" fmla="*/ 12 h 651"/>
                <a:gd name="T2" fmla="*/ 494 w 506"/>
                <a:gd name="T3" fmla="*/ 156 h 651"/>
                <a:gd name="T4" fmla="*/ 350 w 506"/>
                <a:gd name="T5" fmla="*/ 156 h 651"/>
                <a:gd name="T6" fmla="*/ 350 w 506"/>
                <a:gd name="T7" fmla="*/ 12 h 651"/>
                <a:gd name="T8" fmla="*/ 314 w 506"/>
                <a:gd name="T9" fmla="*/ 509 h 651"/>
                <a:gd name="T10" fmla="*/ 309 w 506"/>
                <a:gd name="T11" fmla="*/ 499 h 651"/>
                <a:gd name="T12" fmla="*/ 306 w 506"/>
                <a:gd name="T13" fmla="*/ 489 h 651"/>
                <a:gd name="T14" fmla="*/ 303 w 506"/>
                <a:gd name="T15" fmla="*/ 477 h 651"/>
                <a:gd name="T16" fmla="*/ 302 w 506"/>
                <a:gd name="T17" fmla="*/ 466 h 651"/>
                <a:gd name="T18" fmla="*/ 302 w 506"/>
                <a:gd name="T19" fmla="*/ 455 h 651"/>
                <a:gd name="T20" fmla="*/ 303 w 506"/>
                <a:gd name="T21" fmla="*/ 444 h 651"/>
                <a:gd name="T22" fmla="*/ 306 w 506"/>
                <a:gd name="T23" fmla="*/ 433 h 651"/>
                <a:gd name="T24" fmla="*/ 309 w 506"/>
                <a:gd name="T25" fmla="*/ 422 h 651"/>
                <a:gd name="T26" fmla="*/ 306 w 506"/>
                <a:gd name="T27" fmla="*/ 412 h 651"/>
                <a:gd name="T28" fmla="*/ 303 w 506"/>
                <a:gd name="T29" fmla="*/ 401 h 651"/>
                <a:gd name="T30" fmla="*/ 302 w 506"/>
                <a:gd name="T31" fmla="*/ 390 h 651"/>
                <a:gd name="T32" fmla="*/ 302 w 506"/>
                <a:gd name="T33" fmla="*/ 378 h 651"/>
                <a:gd name="T34" fmla="*/ 303 w 506"/>
                <a:gd name="T35" fmla="*/ 368 h 651"/>
                <a:gd name="T36" fmla="*/ 306 w 506"/>
                <a:gd name="T37" fmla="*/ 357 h 651"/>
                <a:gd name="T38" fmla="*/ 309 w 506"/>
                <a:gd name="T39" fmla="*/ 346 h 651"/>
                <a:gd name="T40" fmla="*/ 314 w 506"/>
                <a:gd name="T41" fmla="*/ 336 h 651"/>
                <a:gd name="T42" fmla="*/ 321 w 506"/>
                <a:gd name="T43" fmla="*/ 326 h 651"/>
                <a:gd name="T44" fmla="*/ 328 w 506"/>
                <a:gd name="T45" fmla="*/ 318 h 651"/>
                <a:gd name="T46" fmla="*/ 336 w 506"/>
                <a:gd name="T47" fmla="*/ 310 h 651"/>
                <a:gd name="T48" fmla="*/ 345 w 506"/>
                <a:gd name="T49" fmla="*/ 304 h 651"/>
                <a:gd name="T50" fmla="*/ 355 w 506"/>
                <a:gd name="T51" fmla="*/ 299 h 651"/>
                <a:gd name="T52" fmla="*/ 365 w 506"/>
                <a:gd name="T53" fmla="*/ 294 h 651"/>
                <a:gd name="T54" fmla="*/ 375 w 506"/>
                <a:gd name="T55" fmla="*/ 291 h 651"/>
                <a:gd name="T56" fmla="*/ 386 w 506"/>
                <a:gd name="T57" fmla="*/ 289 h 651"/>
                <a:gd name="T58" fmla="*/ 393 w 506"/>
                <a:gd name="T59" fmla="*/ 281 h 651"/>
                <a:gd name="T60" fmla="*/ 402 w 506"/>
                <a:gd name="T61" fmla="*/ 272 h 651"/>
                <a:gd name="T62" fmla="*/ 411 w 506"/>
                <a:gd name="T63" fmla="*/ 265 h 651"/>
                <a:gd name="T64" fmla="*/ 421 w 506"/>
                <a:gd name="T65" fmla="*/ 260 h 651"/>
                <a:gd name="T66" fmla="*/ 431 w 506"/>
                <a:gd name="T67" fmla="*/ 255 h 651"/>
                <a:gd name="T68" fmla="*/ 441 w 506"/>
                <a:gd name="T69" fmla="*/ 252 h 651"/>
                <a:gd name="T70" fmla="*/ 453 w 506"/>
                <a:gd name="T71" fmla="*/ 250 h 651"/>
                <a:gd name="T72" fmla="*/ 464 w 506"/>
                <a:gd name="T73" fmla="*/ 249 h 651"/>
                <a:gd name="T74" fmla="*/ 475 w 506"/>
                <a:gd name="T75" fmla="*/ 250 h 651"/>
                <a:gd name="T76" fmla="*/ 486 w 506"/>
                <a:gd name="T77" fmla="*/ 252 h 651"/>
                <a:gd name="T78" fmla="*/ 496 w 506"/>
                <a:gd name="T79" fmla="*/ 255 h 651"/>
                <a:gd name="T80" fmla="*/ 506 w 506"/>
                <a:gd name="T81" fmla="*/ 259 h 651"/>
                <a:gd name="T82" fmla="*/ 506 w 506"/>
                <a:gd name="T83" fmla="*/ 156 h 651"/>
                <a:gd name="T84" fmla="*/ 506 w 506"/>
                <a:gd name="T85" fmla="*/ 152 h 651"/>
                <a:gd name="T86" fmla="*/ 503 w 506"/>
                <a:gd name="T87" fmla="*/ 148 h 651"/>
                <a:gd name="T88" fmla="*/ 358 w 506"/>
                <a:gd name="T89" fmla="*/ 3 h 651"/>
                <a:gd name="T90" fmla="*/ 354 w 506"/>
                <a:gd name="T91" fmla="*/ 1 h 651"/>
                <a:gd name="T92" fmla="*/ 350 w 506"/>
                <a:gd name="T93" fmla="*/ 0 h 651"/>
                <a:gd name="T94" fmla="*/ 12 w 506"/>
                <a:gd name="T95" fmla="*/ 0 h 651"/>
                <a:gd name="T96" fmla="*/ 8 w 506"/>
                <a:gd name="T97" fmla="*/ 1 h 651"/>
                <a:gd name="T98" fmla="*/ 4 w 506"/>
                <a:gd name="T99" fmla="*/ 4 h 651"/>
                <a:gd name="T100" fmla="*/ 1 w 506"/>
                <a:gd name="T101" fmla="*/ 7 h 651"/>
                <a:gd name="T102" fmla="*/ 0 w 506"/>
                <a:gd name="T103" fmla="*/ 12 h 651"/>
                <a:gd name="T104" fmla="*/ 0 w 506"/>
                <a:gd name="T105" fmla="*/ 638 h 651"/>
                <a:gd name="T106" fmla="*/ 1 w 506"/>
                <a:gd name="T107" fmla="*/ 644 h 651"/>
                <a:gd name="T108" fmla="*/ 4 w 506"/>
                <a:gd name="T109" fmla="*/ 647 h 651"/>
                <a:gd name="T110" fmla="*/ 8 w 506"/>
                <a:gd name="T111" fmla="*/ 650 h 651"/>
                <a:gd name="T112" fmla="*/ 12 w 506"/>
                <a:gd name="T113" fmla="*/ 651 h 651"/>
                <a:gd name="T114" fmla="*/ 337 w 506"/>
                <a:gd name="T115" fmla="*/ 651 h 651"/>
                <a:gd name="T116" fmla="*/ 337 w 506"/>
                <a:gd name="T117" fmla="*/ 535 h 651"/>
                <a:gd name="T118" fmla="*/ 331 w 506"/>
                <a:gd name="T119" fmla="*/ 530 h 651"/>
                <a:gd name="T120" fmla="*/ 325 w 506"/>
                <a:gd name="T121" fmla="*/ 523 h 651"/>
                <a:gd name="T122" fmla="*/ 319 w 506"/>
                <a:gd name="T123" fmla="*/ 517 h 651"/>
                <a:gd name="T124" fmla="*/ 314 w 506"/>
                <a:gd name="T125" fmla="*/ 509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06" h="651">
                  <a:moveTo>
                    <a:pt x="350" y="12"/>
                  </a:moveTo>
                  <a:lnTo>
                    <a:pt x="494" y="156"/>
                  </a:lnTo>
                  <a:lnTo>
                    <a:pt x="350" y="156"/>
                  </a:lnTo>
                  <a:lnTo>
                    <a:pt x="350" y="12"/>
                  </a:lnTo>
                  <a:close/>
                  <a:moveTo>
                    <a:pt x="314" y="509"/>
                  </a:moveTo>
                  <a:lnTo>
                    <a:pt x="309" y="499"/>
                  </a:lnTo>
                  <a:lnTo>
                    <a:pt x="306" y="489"/>
                  </a:lnTo>
                  <a:lnTo>
                    <a:pt x="303" y="477"/>
                  </a:lnTo>
                  <a:lnTo>
                    <a:pt x="302" y="466"/>
                  </a:lnTo>
                  <a:lnTo>
                    <a:pt x="302" y="455"/>
                  </a:lnTo>
                  <a:lnTo>
                    <a:pt x="303" y="444"/>
                  </a:lnTo>
                  <a:lnTo>
                    <a:pt x="306" y="433"/>
                  </a:lnTo>
                  <a:lnTo>
                    <a:pt x="309" y="422"/>
                  </a:lnTo>
                  <a:lnTo>
                    <a:pt x="306" y="412"/>
                  </a:lnTo>
                  <a:lnTo>
                    <a:pt x="303" y="401"/>
                  </a:lnTo>
                  <a:lnTo>
                    <a:pt x="302" y="390"/>
                  </a:lnTo>
                  <a:lnTo>
                    <a:pt x="302" y="378"/>
                  </a:lnTo>
                  <a:lnTo>
                    <a:pt x="303" y="368"/>
                  </a:lnTo>
                  <a:lnTo>
                    <a:pt x="306" y="357"/>
                  </a:lnTo>
                  <a:lnTo>
                    <a:pt x="309" y="346"/>
                  </a:lnTo>
                  <a:lnTo>
                    <a:pt x="314" y="336"/>
                  </a:lnTo>
                  <a:lnTo>
                    <a:pt x="321" y="326"/>
                  </a:lnTo>
                  <a:lnTo>
                    <a:pt x="328" y="318"/>
                  </a:lnTo>
                  <a:lnTo>
                    <a:pt x="336" y="310"/>
                  </a:lnTo>
                  <a:lnTo>
                    <a:pt x="345" y="304"/>
                  </a:lnTo>
                  <a:lnTo>
                    <a:pt x="355" y="299"/>
                  </a:lnTo>
                  <a:lnTo>
                    <a:pt x="365" y="294"/>
                  </a:lnTo>
                  <a:lnTo>
                    <a:pt x="375" y="291"/>
                  </a:lnTo>
                  <a:lnTo>
                    <a:pt x="386" y="289"/>
                  </a:lnTo>
                  <a:lnTo>
                    <a:pt x="393" y="281"/>
                  </a:lnTo>
                  <a:lnTo>
                    <a:pt x="402" y="272"/>
                  </a:lnTo>
                  <a:lnTo>
                    <a:pt x="411" y="265"/>
                  </a:lnTo>
                  <a:lnTo>
                    <a:pt x="421" y="260"/>
                  </a:lnTo>
                  <a:lnTo>
                    <a:pt x="431" y="255"/>
                  </a:lnTo>
                  <a:lnTo>
                    <a:pt x="441" y="252"/>
                  </a:lnTo>
                  <a:lnTo>
                    <a:pt x="453" y="250"/>
                  </a:lnTo>
                  <a:lnTo>
                    <a:pt x="464" y="249"/>
                  </a:lnTo>
                  <a:lnTo>
                    <a:pt x="475" y="250"/>
                  </a:lnTo>
                  <a:lnTo>
                    <a:pt x="486" y="252"/>
                  </a:lnTo>
                  <a:lnTo>
                    <a:pt x="496" y="255"/>
                  </a:lnTo>
                  <a:lnTo>
                    <a:pt x="506" y="259"/>
                  </a:lnTo>
                  <a:lnTo>
                    <a:pt x="506" y="156"/>
                  </a:lnTo>
                  <a:lnTo>
                    <a:pt x="506" y="152"/>
                  </a:lnTo>
                  <a:lnTo>
                    <a:pt x="503" y="148"/>
                  </a:lnTo>
                  <a:lnTo>
                    <a:pt x="358" y="3"/>
                  </a:lnTo>
                  <a:lnTo>
                    <a:pt x="354" y="1"/>
                  </a:lnTo>
                  <a:lnTo>
                    <a:pt x="350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638"/>
                  </a:lnTo>
                  <a:lnTo>
                    <a:pt x="1" y="644"/>
                  </a:lnTo>
                  <a:lnTo>
                    <a:pt x="4" y="647"/>
                  </a:lnTo>
                  <a:lnTo>
                    <a:pt x="8" y="650"/>
                  </a:lnTo>
                  <a:lnTo>
                    <a:pt x="12" y="651"/>
                  </a:lnTo>
                  <a:lnTo>
                    <a:pt x="337" y="651"/>
                  </a:lnTo>
                  <a:lnTo>
                    <a:pt x="337" y="535"/>
                  </a:lnTo>
                  <a:lnTo>
                    <a:pt x="331" y="530"/>
                  </a:lnTo>
                  <a:lnTo>
                    <a:pt x="325" y="523"/>
                  </a:lnTo>
                  <a:lnTo>
                    <a:pt x="319" y="517"/>
                  </a:lnTo>
                  <a:lnTo>
                    <a:pt x="314" y="5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034">
              <a:extLst>
                <a:ext uri="{FF2B5EF4-FFF2-40B4-BE49-F238E27FC236}">
                  <a16:creationId xmlns:a16="http://schemas.microsoft.com/office/drawing/2014/main" id="{B6DEECB6-DB3D-40EB-8605-CC18234AF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5" y="2159000"/>
              <a:ext cx="87313" cy="71438"/>
            </a:xfrm>
            <a:custGeom>
              <a:avLst/>
              <a:gdLst>
                <a:gd name="T0" fmla="*/ 102 w 216"/>
                <a:gd name="T1" fmla="*/ 50 h 178"/>
                <a:gd name="T2" fmla="*/ 91 w 216"/>
                <a:gd name="T3" fmla="*/ 50 h 178"/>
                <a:gd name="T4" fmla="*/ 79 w 216"/>
                <a:gd name="T5" fmla="*/ 48 h 178"/>
                <a:gd name="T6" fmla="*/ 69 w 216"/>
                <a:gd name="T7" fmla="*/ 45 h 178"/>
                <a:gd name="T8" fmla="*/ 59 w 216"/>
                <a:gd name="T9" fmla="*/ 39 h 178"/>
                <a:gd name="T10" fmla="*/ 49 w 216"/>
                <a:gd name="T11" fmla="*/ 34 h 178"/>
                <a:gd name="T12" fmla="*/ 40 w 216"/>
                <a:gd name="T13" fmla="*/ 27 h 178"/>
                <a:gd name="T14" fmla="*/ 31 w 216"/>
                <a:gd name="T15" fmla="*/ 20 h 178"/>
                <a:gd name="T16" fmla="*/ 24 w 216"/>
                <a:gd name="T17" fmla="*/ 12 h 178"/>
                <a:gd name="T18" fmla="*/ 12 w 216"/>
                <a:gd name="T19" fmla="*/ 9 h 178"/>
                <a:gd name="T20" fmla="*/ 0 w 216"/>
                <a:gd name="T21" fmla="*/ 6 h 178"/>
                <a:gd name="T22" fmla="*/ 0 w 216"/>
                <a:gd name="T23" fmla="*/ 166 h 178"/>
                <a:gd name="T24" fmla="*/ 0 w 216"/>
                <a:gd name="T25" fmla="*/ 169 h 178"/>
                <a:gd name="T26" fmla="*/ 2 w 216"/>
                <a:gd name="T27" fmla="*/ 172 h 178"/>
                <a:gd name="T28" fmla="*/ 4 w 216"/>
                <a:gd name="T29" fmla="*/ 175 h 178"/>
                <a:gd name="T30" fmla="*/ 6 w 216"/>
                <a:gd name="T31" fmla="*/ 176 h 178"/>
                <a:gd name="T32" fmla="*/ 9 w 216"/>
                <a:gd name="T33" fmla="*/ 178 h 178"/>
                <a:gd name="T34" fmla="*/ 13 w 216"/>
                <a:gd name="T35" fmla="*/ 178 h 178"/>
                <a:gd name="T36" fmla="*/ 16 w 216"/>
                <a:gd name="T37" fmla="*/ 177 h 178"/>
                <a:gd name="T38" fmla="*/ 19 w 216"/>
                <a:gd name="T39" fmla="*/ 175 h 178"/>
                <a:gd name="T40" fmla="*/ 108 w 216"/>
                <a:gd name="T41" fmla="*/ 109 h 178"/>
                <a:gd name="T42" fmla="*/ 197 w 216"/>
                <a:gd name="T43" fmla="*/ 175 h 178"/>
                <a:gd name="T44" fmla="*/ 201 w 216"/>
                <a:gd name="T45" fmla="*/ 177 h 178"/>
                <a:gd name="T46" fmla="*/ 205 w 216"/>
                <a:gd name="T47" fmla="*/ 178 h 178"/>
                <a:gd name="T48" fmla="*/ 207 w 216"/>
                <a:gd name="T49" fmla="*/ 177 h 178"/>
                <a:gd name="T50" fmla="*/ 210 w 216"/>
                <a:gd name="T51" fmla="*/ 176 h 178"/>
                <a:gd name="T52" fmla="*/ 213 w 216"/>
                <a:gd name="T53" fmla="*/ 175 h 178"/>
                <a:gd name="T54" fmla="*/ 215 w 216"/>
                <a:gd name="T55" fmla="*/ 172 h 178"/>
                <a:gd name="T56" fmla="*/ 216 w 216"/>
                <a:gd name="T57" fmla="*/ 169 h 178"/>
                <a:gd name="T58" fmla="*/ 216 w 216"/>
                <a:gd name="T59" fmla="*/ 166 h 178"/>
                <a:gd name="T60" fmla="*/ 216 w 216"/>
                <a:gd name="T61" fmla="*/ 0 h 178"/>
                <a:gd name="T62" fmla="*/ 208 w 216"/>
                <a:gd name="T63" fmla="*/ 4 h 178"/>
                <a:gd name="T64" fmla="*/ 199 w 216"/>
                <a:gd name="T65" fmla="*/ 7 h 178"/>
                <a:gd name="T66" fmla="*/ 189 w 216"/>
                <a:gd name="T67" fmla="*/ 10 h 178"/>
                <a:gd name="T68" fmla="*/ 179 w 216"/>
                <a:gd name="T69" fmla="*/ 12 h 178"/>
                <a:gd name="T70" fmla="*/ 172 w 216"/>
                <a:gd name="T71" fmla="*/ 20 h 178"/>
                <a:gd name="T72" fmla="*/ 164 w 216"/>
                <a:gd name="T73" fmla="*/ 27 h 178"/>
                <a:gd name="T74" fmla="*/ 155 w 216"/>
                <a:gd name="T75" fmla="*/ 34 h 178"/>
                <a:gd name="T76" fmla="*/ 146 w 216"/>
                <a:gd name="T77" fmla="*/ 39 h 178"/>
                <a:gd name="T78" fmla="*/ 135 w 216"/>
                <a:gd name="T79" fmla="*/ 45 h 178"/>
                <a:gd name="T80" fmla="*/ 124 w 216"/>
                <a:gd name="T81" fmla="*/ 48 h 178"/>
                <a:gd name="T82" fmla="*/ 113 w 216"/>
                <a:gd name="T83" fmla="*/ 50 h 178"/>
                <a:gd name="T84" fmla="*/ 102 w 216"/>
                <a:gd name="T85" fmla="*/ 5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6" h="178">
                  <a:moveTo>
                    <a:pt x="102" y="50"/>
                  </a:moveTo>
                  <a:lnTo>
                    <a:pt x="91" y="50"/>
                  </a:lnTo>
                  <a:lnTo>
                    <a:pt x="79" y="48"/>
                  </a:lnTo>
                  <a:lnTo>
                    <a:pt x="69" y="45"/>
                  </a:lnTo>
                  <a:lnTo>
                    <a:pt x="59" y="39"/>
                  </a:lnTo>
                  <a:lnTo>
                    <a:pt x="49" y="34"/>
                  </a:lnTo>
                  <a:lnTo>
                    <a:pt x="40" y="27"/>
                  </a:lnTo>
                  <a:lnTo>
                    <a:pt x="31" y="20"/>
                  </a:lnTo>
                  <a:lnTo>
                    <a:pt x="24" y="12"/>
                  </a:lnTo>
                  <a:lnTo>
                    <a:pt x="12" y="9"/>
                  </a:lnTo>
                  <a:lnTo>
                    <a:pt x="0" y="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2" y="172"/>
                  </a:lnTo>
                  <a:lnTo>
                    <a:pt x="4" y="175"/>
                  </a:lnTo>
                  <a:lnTo>
                    <a:pt x="6" y="176"/>
                  </a:lnTo>
                  <a:lnTo>
                    <a:pt x="9" y="178"/>
                  </a:lnTo>
                  <a:lnTo>
                    <a:pt x="13" y="178"/>
                  </a:lnTo>
                  <a:lnTo>
                    <a:pt x="16" y="177"/>
                  </a:lnTo>
                  <a:lnTo>
                    <a:pt x="19" y="175"/>
                  </a:lnTo>
                  <a:lnTo>
                    <a:pt x="108" y="109"/>
                  </a:lnTo>
                  <a:lnTo>
                    <a:pt x="197" y="175"/>
                  </a:lnTo>
                  <a:lnTo>
                    <a:pt x="201" y="177"/>
                  </a:lnTo>
                  <a:lnTo>
                    <a:pt x="205" y="178"/>
                  </a:lnTo>
                  <a:lnTo>
                    <a:pt x="207" y="177"/>
                  </a:lnTo>
                  <a:lnTo>
                    <a:pt x="210" y="176"/>
                  </a:lnTo>
                  <a:lnTo>
                    <a:pt x="213" y="175"/>
                  </a:lnTo>
                  <a:lnTo>
                    <a:pt x="215" y="172"/>
                  </a:lnTo>
                  <a:lnTo>
                    <a:pt x="216" y="169"/>
                  </a:lnTo>
                  <a:lnTo>
                    <a:pt x="216" y="166"/>
                  </a:lnTo>
                  <a:lnTo>
                    <a:pt x="216" y="0"/>
                  </a:lnTo>
                  <a:lnTo>
                    <a:pt x="208" y="4"/>
                  </a:lnTo>
                  <a:lnTo>
                    <a:pt x="199" y="7"/>
                  </a:lnTo>
                  <a:lnTo>
                    <a:pt x="189" y="10"/>
                  </a:lnTo>
                  <a:lnTo>
                    <a:pt x="179" y="12"/>
                  </a:lnTo>
                  <a:lnTo>
                    <a:pt x="172" y="20"/>
                  </a:lnTo>
                  <a:lnTo>
                    <a:pt x="164" y="27"/>
                  </a:lnTo>
                  <a:lnTo>
                    <a:pt x="155" y="34"/>
                  </a:lnTo>
                  <a:lnTo>
                    <a:pt x="146" y="39"/>
                  </a:lnTo>
                  <a:lnTo>
                    <a:pt x="135" y="45"/>
                  </a:lnTo>
                  <a:lnTo>
                    <a:pt x="124" y="48"/>
                  </a:lnTo>
                  <a:lnTo>
                    <a:pt x="113" y="50"/>
                  </a:lnTo>
                  <a:lnTo>
                    <a:pt x="102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035">
              <a:extLst>
                <a:ext uri="{FF2B5EF4-FFF2-40B4-BE49-F238E27FC236}">
                  <a16:creationId xmlns:a16="http://schemas.microsoft.com/office/drawing/2014/main" id="{178E5547-3B91-476C-85A4-D2B3FB6901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488" y="2051050"/>
              <a:ext cx="111125" cy="119063"/>
            </a:xfrm>
            <a:custGeom>
              <a:avLst/>
              <a:gdLst>
                <a:gd name="T0" fmla="*/ 121 w 277"/>
                <a:gd name="T1" fmla="*/ 204 h 298"/>
                <a:gd name="T2" fmla="*/ 99 w 277"/>
                <a:gd name="T3" fmla="*/ 187 h 298"/>
                <a:gd name="T4" fmla="*/ 86 w 277"/>
                <a:gd name="T5" fmla="*/ 160 h 298"/>
                <a:gd name="T6" fmla="*/ 88 w 277"/>
                <a:gd name="T7" fmla="*/ 131 h 298"/>
                <a:gd name="T8" fmla="*/ 102 w 277"/>
                <a:gd name="T9" fmla="*/ 106 h 298"/>
                <a:gd name="T10" fmla="*/ 128 w 277"/>
                <a:gd name="T11" fmla="*/ 91 h 298"/>
                <a:gd name="T12" fmla="*/ 157 w 277"/>
                <a:gd name="T13" fmla="*/ 89 h 298"/>
                <a:gd name="T14" fmla="*/ 184 w 277"/>
                <a:gd name="T15" fmla="*/ 102 h 298"/>
                <a:gd name="T16" fmla="*/ 200 w 277"/>
                <a:gd name="T17" fmla="*/ 126 h 298"/>
                <a:gd name="T18" fmla="*/ 205 w 277"/>
                <a:gd name="T19" fmla="*/ 154 h 298"/>
                <a:gd name="T20" fmla="*/ 195 w 277"/>
                <a:gd name="T21" fmla="*/ 183 h 298"/>
                <a:gd name="T22" fmla="*/ 173 w 277"/>
                <a:gd name="T23" fmla="*/ 201 h 298"/>
                <a:gd name="T24" fmla="*/ 145 w 277"/>
                <a:gd name="T25" fmla="*/ 208 h 298"/>
                <a:gd name="T26" fmla="*/ 276 w 277"/>
                <a:gd name="T27" fmla="*/ 175 h 298"/>
                <a:gd name="T28" fmla="*/ 273 w 277"/>
                <a:gd name="T29" fmla="*/ 163 h 298"/>
                <a:gd name="T30" fmla="*/ 266 w 277"/>
                <a:gd name="T31" fmla="*/ 149 h 298"/>
                <a:gd name="T32" fmla="*/ 273 w 277"/>
                <a:gd name="T33" fmla="*/ 136 h 298"/>
                <a:gd name="T34" fmla="*/ 276 w 277"/>
                <a:gd name="T35" fmla="*/ 125 h 298"/>
                <a:gd name="T36" fmla="*/ 277 w 277"/>
                <a:gd name="T37" fmla="*/ 113 h 298"/>
                <a:gd name="T38" fmla="*/ 276 w 277"/>
                <a:gd name="T39" fmla="*/ 101 h 298"/>
                <a:gd name="T40" fmla="*/ 274 w 277"/>
                <a:gd name="T41" fmla="*/ 90 h 298"/>
                <a:gd name="T42" fmla="*/ 268 w 277"/>
                <a:gd name="T43" fmla="*/ 76 h 298"/>
                <a:gd name="T44" fmla="*/ 265 w 277"/>
                <a:gd name="T45" fmla="*/ 71 h 298"/>
                <a:gd name="T46" fmla="*/ 256 w 277"/>
                <a:gd name="T47" fmla="*/ 60 h 298"/>
                <a:gd name="T48" fmla="*/ 248 w 277"/>
                <a:gd name="T49" fmla="*/ 53 h 298"/>
                <a:gd name="T50" fmla="*/ 239 w 277"/>
                <a:gd name="T51" fmla="*/ 47 h 298"/>
                <a:gd name="T52" fmla="*/ 228 w 277"/>
                <a:gd name="T53" fmla="*/ 42 h 298"/>
                <a:gd name="T54" fmla="*/ 215 w 277"/>
                <a:gd name="T55" fmla="*/ 40 h 298"/>
                <a:gd name="T56" fmla="*/ 201 w 277"/>
                <a:gd name="T57" fmla="*/ 35 h 298"/>
                <a:gd name="T58" fmla="*/ 193 w 277"/>
                <a:gd name="T59" fmla="*/ 25 h 298"/>
                <a:gd name="T60" fmla="*/ 185 w 277"/>
                <a:gd name="T61" fmla="*/ 17 h 298"/>
                <a:gd name="T62" fmla="*/ 171 w 277"/>
                <a:gd name="T63" fmla="*/ 8 h 298"/>
                <a:gd name="T64" fmla="*/ 120 w 277"/>
                <a:gd name="T65" fmla="*/ 2 h 298"/>
                <a:gd name="T66" fmla="*/ 84 w 277"/>
                <a:gd name="T67" fmla="*/ 27 h 298"/>
                <a:gd name="T68" fmla="*/ 68 w 277"/>
                <a:gd name="T69" fmla="*/ 39 h 298"/>
                <a:gd name="T70" fmla="*/ 28 w 277"/>
                <a:gd name="T71" fmla="*/ 55 h 298"/>
                <a:gd name="T72" fmla="*/ 3 w 277"/>
                <a:gd name="T73" fmla="*/ 92 h 298"/>
                <a:gd name="T74" fmla="*/ 4 w 277"/>
                <a:gd name="T75" fmla="*/ 135 h 298"/>
                <a:gd name="T76" fmla="*/ 8 w 277"/>
                <a:gd name="T77" fmla="*/ 154 h 298"/>
                <a:gd name="T78" fmla="*/ 1 w 277"/>
                <a:gd name="T79" fmla="*/ 198 h 298"/>
                <a:gd name="T80" fmla="*/ 12 w 277"/>
                <a:gd name="T81" fmla="*/ 227 h 298"/>
                <a:gd name="T82" fmla="*/ 16 w 277"/>
                <a:gd name="T83" fmla="*/ 233 h 298"/>
                <a:gd name="T84" fmla="*/ 26 w 277"/>
                <a:gd name="T85" fmla="*/ 243 h 298"/>
                <a:gd name="T86" fmla="*/ 37 w 277"/>
                <a:gd name="T87" fmla="*/ 249 h 298"/>
                <a:gd name="T88" fmla="*/ 68 w 277"/>
                <a:gd name="T89" fmla="*/ 260 h 298"/>
                <a:gd name="T90" fmla="*/ 84 w 277"/>
                <a:gd name="T91" fmla="*/ 273 h 298"/>
                <a:gd name="T92" fmla="*/ 121 w 277"/>
                <a:gd name="T93" fmla="*/ 296 h 298"/>
                <a:gd name="T94" fmla="*/ 165 w 277"/>
                <a:gd name="T95" fmla="*/ 293 h 298"/>
                <a:gd name="T96" fmla="*/ 200 w 277"/>
                <a:gd name="T97" fmla="*/ 266 h 298"/>
                <a:gd name="T98" fmla="*/ 215 w 277"/>
                <a:gd name="T99" fmla="*/ 259 h 298"/>
                <a:gd name="T100" fmla="*/ 253 w 277"/>
                <a:gd name="T101" fmla="*/ 241 h 298"/>
                <a:gd name="T102" fmla="*/ 256 w 277"/>
                <a:gd name="T103" fmla="*/ 239 h 298"/>
                <a:gd name="T104" fmla="*/ 265 w 277"/>
                <a:gd name="T105" fmla="*/ 228 h 298"/>
                <a:gd name="T106" fmla="*/ 273 w 277"/>
                <a:gd name="T107" fmla="*/ 212 h 298"/>
                <a:gd name="T108" fmla="*/ 276 w 277"/>
                <a:gd name="T109" fmla="*/ 199 h 298"/>
                <a:gd name="T110" fmla="*/ 277 w 277"/>
                <a:gd name="T111" fmla="*/ 188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7" h="298">
                  <a:moveTo>
                    <a:pt x="145" y="208"/>
                  </a:moveTo>
                  <a:lnTo>
                    <a:pt x="139" y="208"/>
                  </a:lnTo>
                  <a:lnTo>
                    <a:pt x="133" y="207"/>
                  </a:lnTo>
                  <a:lnTo>
                    <a:pt x="128" y="206"/>
                  </a:lnTo>
                  <a:lnTo>
                    <a:pt x="121" y="204"/>
                  </a:lnTo>
                  <a:lnTo>
                    <a:pt x="116" y="201"/>
                  </a:lnTo>
                  <a:lnTo>
                    <a:pt x="111" y="198"/>
                  </a:lnTo>
                  <a:lnTo>
                    <a:pt x="107" y="195"/>
                  </a:lnTo>
                  <a:lnTo>
                    <a:pt x="102" y="191"/>
                  </a:lnTo>
                  <a:lnTo>
                    <a:pt x="99" y="187"/>
                  </a:lnTo>
                  <a:lnTo>
                    <a:pt x="95" y="183"/>
                  </a:lnTo>
                  <a:lnTo>
                    <a:pt x="92" y="178"/>
                  </a:lnTo>
                  <a:lnTo>
                    <a:pt x="90" y="172"/>
                  </a:lnTo>
                  <a:lnTo>
                    <a:pt x="88" y="167"/>
                  </a:lnTo>
                  <a:lnTo>
                    <a:pt x="86" y="160"/>
                  </a:lnTo>
                  <a:lnTo>
                    <a:pt x="85" y="154"/>
                  </a:lnTo>
                  <a:lnTo>
                    <a:pt x="85" y="148"/>
                  </a:lnTo>
                  <a:lnTo>
                    <a:pt x="85" y="142"/>
                  </a:lnTo>
                  <a:lnTo>
                    <a:pt x="86" y="137"/>
                  </a:lnTo>
                  <a:lnTo>
                    <a:pt x="88" y="131"/>
                  </a:lnTo>
                  <a:lnTo>
                    <a:pt x="90" y="126"/>
                  </a:lnTo>
                  <a:lnTo>
                    <a:pt x="92" y="120"/>
                  </a:lnTo>
                  <a:lnTo>
                    <a:pt x="95" y="116"/>
                  </a:lnTo>
                  <a:lnTo>
                    <a:pt x="99" y="111"/>
                  </a:lnTo>
                  <a:lnTo>
                    <a:pt x="102" y="106"/>
                  </a:lnTo>
                  <a:lnTo>
                    <a:pt x="107" y="102"/>
                  </a:lnTo>
                  <a:lnTo>
                    <a:pt x="111" y="99"/>
                  </a:lnTo>
                  <a:lnTo>
                    <a:pt x="116" y="96"/>
                  </a:lnTo>
                  <a:lnTo>
                    <a:pt x="121" y="93"/>
                  </a:lnTo>
                  <a:lnTo>
                    <a:pt x="128" y="91"/>
                  </a:lnTo>
                  <a:lnTo>
                    <a:pt x="133" y="89"/>
                  </a:lnTo>
                  <a:lnTo>
                    <a:pt x="139" y="89"/>
                  </a:lnTo>
                  <a:lnTo>
                    <a:pt x="145" y="88"/>
                  </a:lnTo>
                  <a:lnTo>
                    <a:pt x="151" y="89"/>
                  </a:lnTo>
                  <a:lnTo>
                    <a:pt x="157" y="89"/>
                  </a:lnTo>
                  <a:lnTo>
                    <a:pt x="163" y="91"/>
                  </a:lnTo>
                  <a:lnTo>
                    <a:pt x="168" y="93"/>
                  </a:lnTo>
                  <a:lnTo>
                    <a:pt x="173" y="96"/>
                  </a:lnTo>
                  <a:lnTo>
                    <a:pt x="179" y="99"/>
                  </a:lnTo>
                  <a:lnTo>
                    <a:pt x="184" y="102"/>
                  </a:lnTo>
                  <a:lnTo>
                    <a:pt x="188" y="106"/>
                  </a:lnTo>
                  <a:lnTo>
                    <a:pt x="192" y="111"/>
                  </a:lnTo>
                  <a:lnTo>
                    <a:pt x="195" y="116"/>
                  </a:lnTo>
                  <a:lnTo>
                    <a:pt x="198" y="120"/>
                  </a:lnTo>
                  <a:lnTo>
                    <a:pt x="200" y="126"/>
                  </a:lnTo>
                  <a:lnTo>
                    <a:pt x="202" y="131"/>
                  </a:lnTo>
                  <a:lnTo>
                    <a:pt x="204" y="137"/>
                  </a:lnTo>
                  <a:lnTo>
                    <a:pt x="205" y="142"/>
                  </a:lnTo>
                  <a:lnTo>
                    <a:pt x="205" y="148"/>
                  </a:lnTo>
                  <a:lnTo>
                    <a:pt x="205" y="154"/>
                  </a:lnTo>
                  <a:lnTo>
                    <a:pt x="204" y="160"/>
                  </a:lnTo>
                  <a:lnTo>
                    <a:pt x="202" y="167"/>
                  </a:lnTo>
                  <a:lnTo>
                    <a:pt x="200" y="172"/>
                  </a:lnTo>
                  <a:lnTo>
                    <a:pt x="198" y="178"/>
                  </a:lnTo>
                  <a:lnTo>
                    <a:pt x="195" y="183"/>
                  </a:lnTo>
                  <a:lnTo>
                    <a:pt x="192" y="187"/>
                  </a:lnTo>
                  <a:lnTo>
                    <a:pt x="188" y="191"/>
                  </a:lnTo>
                  <a:lnTo>
                    <a:pt x="184" y="195"/>
                  </a:lnTo>
                  <a:lnTo>
                    <a:pt x="179" y="198"/>
                  </a:lnTo>
                  <a:lnTo>
                    <a:pt x="173" y="201"/>
                  </a:lnTo>
                  <a:lnTo>
                    <a:pt x="168" y="204"/>
                  </a:lnTo>
                  <a:lnTo>
                    <a:pt x="163" y="206"/>
                  </a:lnTo>
                  <a:lnTo>
                    <a:pt x="157" y="207"/>
                  </a:lnTo>
                  <a:lnTo>
                    <a:pt x="151" y="208"/>
                  </a:lnTo>
                  <a:lnTo>
                    <a:pt x="145" y="208"/>
                  </a:lnTo>
                  <a:close/>
                  <a:moveTo>
                    <a:pt x="277" y="184"/>
                  </a:moveTo>
                  <a:lnTo>
                    <a:pt x="277" y="181"/>
                  </a:lnTo>
                  <a:lnTo>
                    <a:pt x="276" y="179"/>
                  </a:lnTo>
                  <a:lnTo>
                    <a:pt x="276" y="177"/>
                  </a:lnTo>
                  <a:lnTo>
                    <a:pt x="276" y="175"/>
                  </a:lnTo>
                  <a:lnTo>
                    <a:pt x="275" y="172"/>
                  </a:lnTo>
                  <a:lnTo>
                    <a:pt x="275" y="169"/>
                  </a:lnTo>
                  <a:lnTo>
                    <a:pt x="274" y="168"/>
                  </a:lnTo>
                  <a:lnTo>
                    <a:pt x="274" y="166"/>
                  </a:lnTo>
                  <a:lnTo>
                    <a:pt x="273" y="163"/>
                  </a:lnTo>
                  <a:lnTo>
                    <a:pt x="272" y="160"/>
                  </a:lnTo>
                  <a:lnTo>
                    <a:pt x="271" y="158"/>
                  </a:lnTo>
                  <a:lnTo>
                    <a:pt x="270" y="157"/>
                  </a:lnTo>
                  <a:lnTo>
                    <a:pt x="268" y="153"/>
                  </a:lnTo>
                  <a:lnTo>
                    <a:pt x="266" y="149"/>
                  </a:lnTo>
                  <a:lnTo>
                    <a:pt x="268" y="146"/>
                  </a:lnTo>
                  <a:lnTo>
                    <a:pt x="270" y="142"/>
                  </a:lnTo>
                  <a:lnTo>
                    <a:pt x="271" y="141"/>
                  </a:lnTo>
                  <a:lnTo>
                    <a:pt x="272" y="139"/>
                  </a:lnTo>
                  <a:lnTo>
                    <a:pt x="273" y="136"/>
                  </a:lnTo>
                  <a:lnTo>
                    <a:pt x="274" y="133"/>
                  </a:lnTo>
                  <a:lnTo>
                    <a:pt x="274" y="131"/>
                  </a:lnTo>
                  <a:lnTo>
                    <a:pt x="275" y="129"/>
                  </a:lnTo>
                  <a:lnTo>
                    <a:pt x="275" y="127"/>
                  </a:lnTo>
                  <a:lnTo>
                    <a:pt x="276" y="125"/>
                  </a:lnTo>
                  <a:lnTo>
                    <a:pt x="276" y="123"/>
                  </a:lnTo>
                  <a:lnTo>
                    <a:pt x="276" y="121"/>
                  </a:lnTo>
                  <a:lnTo>
                    <a:pt x="277" y="118"/>
                  </a:lnTo>
                  <a:lnTo>
                    <a:pt x="277" y="115"/>
                  </a:lnTo>
                  <a:lnTo>
                    <a:pt x="277" y="113"/>
                  </a:lnTo>
                  <a:lnTo>
                    <a:pt x="277" y="112"/>
                  </a:lnTo>
                  <a:lnTo>
                    <a:pt x="277" y="108"/>
                  </a:lnTo>
                  <a:lnTo>
                    <a:pt x="277" y="106"/>
                  </a:lnTo>
                  <a:lnTo>
                    <a:pt x="277" y="103"/>
                  </a:lnTo>
                  <a:lnTo>
                    <a:pt x="276" y="101"/>
                  </a:lnTo>
                  <a:lnTo>
                    <a:pt x="276" y="99"/>
                  </a:lnTo>
                  <a:lnTo>
                    <a:pt x="275" y="97"/>
                  </a:lnTo>
                  <a:lnTo>
                    <a:pt x="275" y="95"/>
                  </a:lnTo>
                  <a:lnTo>
                    <a:pt x="275" y="93"/>
                  </a:lnTo>
                  <a:lnTo>
                    <a:pt x="274" y="90"/>
                  </a:lnTo>
                  <a:lnTo>
                    <a:pt x="273" y="87"/>
                  </a:lnTo>
                  <a:lnTo>
                    <a:pt x="272" y="85"/>
                  </a:lnTo>
                  <a:lnTo>
                    <a:pt x="272" y="84"/>
                  </a:lnTo>
                  <a:lnTo>
                    <a:pt x="270" y="80"/>
                  </a:lnTo>
                  <a:lnTo>
                    <a:pt x="268" y="76"/>
                  </a:lnTo>
                  <a:lnTo>
                    <a:pt x="268" y="76"/>
                  </a:lnTo>
                  <a:lnTo>
                    <a:pt x="267" y="75"/>
                  </a:lnTo>
                  <a:lnTo>
                    <a:pt x="267" y="75"/>
                  </a:lnTo>
                  <a:lnTo>
                    <a:pt x="267" y="75"/>
                  </a:lnTo>
                  <a:lnTo>
                    <a:pt x="265" y="71"/>
                  </a:lnTo>
                  <a:lnTo>
                    <a:pt x="262" y="67"/>
                  </a:lnTo>
                  <a:lnTo>
                    <a:pt x="262" y="67"/>
                  </a:lnTo>
                  <a:lnTo>
                    <a:pt x="261" y="66"/>
                  </a:lnTo>
                  <a:lnTo>
                    <a:pt x="258" y="63"/>
                  </a:lnTo>
                  <a:lnTo>
                    <a:pt x="256" y="60"/>
                  </a:lnTo>
                  <a:lnTo>
                    <a:pt x="255" y="60"/>
                  </a:lnTo>
                  <a:lnTo>
                    <a:pt x="255" y="60"/>
                  </a:lnTo>
                  <a:lnTo>
                    <a:pt x="252" y="56"/>
                  </a:lnTo>
                  <a:lnTo>
                    <a:pt x="249" y="53"/>
                  </a:lnTo>
                  <a:lnTo>
                    <a:pt x="248" y="53"/>
                  </a:lnTo>
                  <a:lnTo>
                    <a:pt x="247" y="52"/>
                  </a:lnTo>
                  <a:lnTo>
                    <a:pt x="244" y="50"/>
                  </a:lnTo>
                  <a:lnTo>
                    <a:pt x="241" y="48"/>
                  </a:lnTo>
                  <a:lnTo>
                    <a:pt x="240" y="48"/>
                  </a:lnTo>
                  <a:lnTo>
                    <a:pt x="239" y="47"/>
                  </a:lnTo>
                  <a:lnTo>
                    <a:pt x="236" y="45"/>
                  </a:lnTo>
                  <a:lnTo>
                    <a:pt x="233" y="45"/>
                  </a:lnTo>
                  <a:lnTo>
                    <a:pt x="232" y="44"/>
                  </a:lnTo>
                  <a:lnTo>
                    <a:pt x="230" y="44"/>
                  </a:lnTo>
                  <a:lnTo>
                    <a:pt x="228" y="42"/>
                  </a:lnTo>
                  <a:lnTo>
                    <a:pt x="224" y="41"/>
                  </a:lnTo>
                  <a:lnTo>
                    <a:pt x="222" y="41"/>
                  </a:lnTo>
                  <a:lnTo>
                    <a:pt x="220" y="40"/>
                  </a:lnTo>
                  <a:lnTo>
                    <a:pt x="218" y="40"/>
                  </a:lnTo>
                  <a:lnTo>
                    <a:pt x="215" y="40"/>
                  </a:lnTo>
                  <a:lnTo>
                    <a:pt x="213" y="39"/>
                  </a:lnTo>
                  <a:lnTo>
                    <a:pt x="211" y="39"/>
                  </a:lnTo>
                  <a:lnTo>
                    <a:pt x="207" y="39"/>
                  </a:lnTo>
                  <a:lnTo>
                    <a:pt x="203" y="39"/>
                  </a:lnTo>
                  <a:lnTo>
                    <a:pt x="201" y="35"/>
                  </a:lnTo>
                  <a:lnTo>
                    <a:pt x="199" y="32"/>
                  </a:lnTo>
                  <a:lnTo>
                    <a:pt x="197" y="30"/>
                  </a:lnTo>
                  <a:lnTo>
                    <a:pt x="196" y="28"/>
                  </a:lnTo>
                  <a:lnTo>
                    <a:pt x="194" y="26"/>
                  </a:lnTo>
                  <a:lnTo>
                    <a:pt x="193" y="25"/>
                  </a:lnTo>
                  <a:lnTo>
                    <a:pt x="191" y="23"/>
                  </a:lnTo>
                  <a:lnTo>
                    <a:pt x="190" y="22"/>
                  </a:lnTo>
                  <a:lnTo>
                    <a:pt x="188" y="21"/>
                  </a:lnTo>
                  <a:lnTo>
                    <a:pt x="186" y="19"/>
                  </a:lnTo>
                  <a:lnTo>
                    <a:pt x="185" y="17"/>
                  </a:lnTo>
                  <a:lnTo>
                    <a:pt x="183" y="16"/>
                  </a:lnTo>
                  <a:lnTo>
                    <a:pt x="182" y="15"/>
                  </a:lnTo>
                  <a:lnTo>
                    <a:pt x="181" y="15"/>
                  </a:lnTo>
                  <a:lnTo>
                    <a:pt x="181" y="14"/>
                  </a:lnTo>
                  <a:lnTo>
                    <a:pt x="171" y="8"/>
                  </a:lnTo>
                  <a:lnTo>
                    <a:pt x="161" y="3"/>
                  </a:lnTo>
                  <a:lnTo>
                    <a:pt x="150" y="1"/>
                  </a:lnTo>
                  <a:lnTo>
                    <a:pt x="139" y="0"/>
                  </a:lnTo>
                  <a:lnTo>
                    <a:pt x="130" y="1"/>
                  </a:lnTo>
                  <a:lnTo>
                    <a:pt x="120" y="2"/>
                  </a:lnTo>
                  <a:lnTo>
                    <a:pt x="112" y="5"/>
                  </a:lnTo>
                  <a:lnTo>
                    <a:pt x="104" y="10"/>
                  </a:lnTo>
                  <a:lnTo>
                    <a:pt x="97" y="15"/>
                  </a:lnTo>
                  <a:lnTo>
                    <a:pt x="90" y="20"/>
                  </a:lnTo>
                  <a:lnTo>
                    <a:pt x="84" y="27"/>
                  </a:lnTo>
                  <a:lnTo>
                    <a:pt x="79" y="34"/>
                  </a:lnTo>
                  <a:lnTo>
                    <a:pt x="77" y="36"/>
                  </a:lnTo>
                  <a:lnTo>
                    <a:pt x="75" y="37"/>
                  </a:lnTo>
                  <a:lnTo>
                    <a:pt x="72" y="38"/>
                  </a:lnTo>
                  <a:lnTo>
                    <a:pt x="68" y="39"/>
                  </a:lnTo>
                  <a:lnTo>
                    <a:pt x="60" y="40"/>
                  </a:lnTo>
                  <a:lnTo>
                    <a:pt x="51" y="42"/>
                  </a:lnTo>
                  <a:lnTo>
                    <a:pt x="43" y="45"/>
                  </a:lnTo>
                  <a:lnTo>
                    <a:pt x="35" y="49"/>
                  </a:lnTo>
                  <a:lnTo>
                    <a:pt x="28" y="55"/>
                  </a:lnTo>
                  <a:lnTo>
                    <a:pt x="22" y="61"/>
                  </a:lnTo>
                  <a:lnTo>
                    <a:pt x="15" y="68"/>
                  </a:lnTo>
                  <a:lnTo>
                    <a:pt x="10" y="75"/>
                  </a:lnTo>
                  <a:lnTo>
                    <a:pt x="6" y="83"/>
                  </a:lnTo>
                  <a:lnTo>
                    <a:pt x="3" y="92"/>
                  </a:lnTo>
                  <a:lnTo>
                    <a:pt x="1" y="100"/>
                  </a:lnTo>
                  <a:lnTo>
                    <a:pt x="0" y="109"/>
                  </a:lnTo>
                  <a:lnTo>
                    <a:pt x="1" y="119"/>
                  </a:lnTo>
                  <a:lnTo>
                    <a:pt x="2" y="127"/>
                  </a:lnTo>
                  <a:lnTo>
                    <a:pt x="4" y="135"/>
                  </a:lnTo>
                  <a:lnTo>
                    <a:pt x="8" y="144"/>
                  </a:lnTo>
                  <a:lnTo>
                    <a:pt x="9" y="146"/>
                  </a:lnTo>
                  <a:lnTo>
                    <a:pt x="9" y="149"/>
                  </a:lnTo>
                  <a:lnTo>
                    <a:pt x="9" y="152"/>
                  </a:lnTo>
                  <a:lnTo>
                    <a:pt x="8" y="154"/>
                  </a:lnTo>
                  <a:lnTo>
                    <a:pt x="4" y="163"/>
                  </a:lnTo>
                  <a:lnTo>
                    <a:pt x="2" y="172"/>
                  </a:lnTo>
                  <a:lnTo>
                    <a:pt x="1" y="181"/>
                  </a:lnTo>
                  <a:lnTo>
                    <a:pt x="0" y="189"/>
                  </a:lnTo>
                  <a:lnTo>
                    <a:pt x="1" y="198"/>
                  </a:lnTo>
                  <a:lnTo>
                    <a:pt x="3" y="207"/>
                  </a:lnTo>
                  <a:lnTo>
                    <a:pt x="6" y="217"/>
                  </a:lnTo>
                  <a:lnTo>
                    <a:pt x="10" y="225"/>
                  </a:lnTo>
                  <a:lnTo>
                    <a:pt x="11" y="226"/>
                  </a:lnTo>
                  <a:lnTo>
                    <a:pt x="12" y="227"/>
                  </a:lnTo>
                  <a:lnTo>
                    <a:pt x="12" y="227"/>
                  </a:lnTo>
                  <a:lnTo>
                    <a:pt x="14" y="230"/>
                  </a:lnTo>
                  <a:lnTo>
                    <a:pt x="15" y="232"/>
                  </a:lnTo>
                  <a:lnTo>
                    <a:pt x="16" y="232"/>
                  </a:lnTo>
                  <a:lnTo>
                    <a:pt x="16" y="233"/>
                  </a:lnTo>
                  <a:lnTo>
                    <a:pt x="20" y="236"/>
                  </a:lnTo>
                  <a:lnTo>
                    <a:pt x="23" y="239"/>
                  </a:lnTo>
                  <a:lnTo>
                    <a:pt x="23" y="239"/>
                  </a:lnTo>
                  <a:lnTo>
                    <a:pt x="23" y="240"/>
                  </a:lnTo>
                  <a:lnTo>
                    <a:pt x="26" y="243"/>
                  </a:lnTo>
                  <a:lnTo>
                    <a:pt x="30" y="246"/>
                  </a:lnTo>
                  <a:lnTo>
                    <a:pt x="30" y="246"/>
                  </a:lnTo>
                  <a:lnTo>
                    <a:pt x="30" y="246"/>
                  </a:lnTo>
                  <a:lnTo>
                    <a:pt x="33" y="248"/>
                  </a:lnTo>
                  <a:lnTo>
                    <a:pt x="37" y="249"/>
                  </a:lnTo>
                  <a:lnTo>
                    <a:pt x="37" y="249"/>
                  </a:lnTo>
                  <a:lnTo>
                    <a:pt x="44" y="253"/>
                  </a:lnTo>
                  <a:lnTo>
                    <a:pt x="52" y="257"/>
                  </a:lnTo>
                  <a:lnTo>
                    <a:pt x="60" y="259"/>
                  </a:lnTo>
                  <a:lnTo>
                    <a:pt x="68" y="260"/>
                  </a:lnTo>
                  <a:lnTo>
                    <a:pt x="72" y="260"/>
                  </a:lnTo>
                  <a:lnTo>
                    <a:pt x="75" y="261"/>
                  </a:lnTo>
                  <a:lnTo>
                    <a:pt x="77" y="263"/>
                  </a:lnTo>
                  <a:lnTo>
                    <a:pt x="79" y="266"/>
                  </a:lnTo>
                  <a:lnTo>
                    <a:pt x="84" y="273"/>
                  </a:lnTo>
                  <a:lnTo>
                    <a:pt x="90" y="279"/>
                  </a:lnTo>
                  <a:lnTo>
                    <a:pt x="97" y="285"/>
                  </a:lnTo>
                  <a:lnTo>
                    <a:pt x="104" y="289"/>
                  </a:lnTo>
                  <a:lnTo>
                    <a:pt x="112" y="293"/>
                  </a:lnTo>
                  <a:lnTo>
                    <a:pt x="121" y="296"/>
                  </a:lnTo>
                  <a:lnTo>
                    <a:pt x="130" y="297"/>
                  </a:lnTo>
                  <a:lnTo>
                    <a:pt x="139" y="298"/>
                  </a:lnTo>
                  <a:lnTo>
                    <a:pt x="148" y="297"/>
                  </a:lnTo>
                  <a:lnTo>
                    <a:pt x="157" y="296"/>
                  </a:lnTo>
                  <a:lnTo>
                    <a:pt x="165" y="293"/>
                  </a:lnTo>
                  <a:lnTo>
                    <a:pt x="173" y="289"/>
                  </a:lnTo>
                  <a:lnTo>
                    <a:pt x="181" y="285"/>
                  </a:lnTo>
                  <a:lnTo>
                    <a:pt x="188" y="279"/>
                  </a:lnTo>
                  <a:lnTo>
                    <a:pt x="194" y="273"/>
                  </a:lnTo>
                  <a:lnTo>
                    <a:pt x="200" y="266"/>
                  </a:lnTo>
                  <a:lnTo>
                    <a:pt x="201" y="263"/>
                  </a:lnTo>
                  <a:lnTo>
                    <a:pt x="204" y="261"/>
                  </a:lnTo>
                  <a:lnTo>
                    <a:pt x="206" y="260"/>
                  </a:lnTo>
                  <a:lnTo>
                    <a:pt x="209" y="260"/>
                  </a:lnTo>
                  <a:lnTo>
                    <a:pt x="215" y="259"/>
                  </a:lnTo>
                  <a:lnTo>
                    <a:pt x="221" y="258"/>
                  </a:lnTo>
                  <a:lnTo>
                    <a:pt x="228" y="256"/>
                  </a:lnTo>
                  <a:lnTo>
                    <a:pt x="233" y="254"/>
                  </a:lnTo>
                  <a:lnTo>
                    <a:pt x="244" y="248"/>
                  </a:lnTo>
                  <a:lnTo>
                    <a:pt x="253" y="241"/>
                  </a:lnTo>
                  <a:lnTo>
                    <a:pt x="253" y="241"/>
                  </a:lnTo>
                  <a:lnTo>
                    <a:pt x="254" y="241"/>
                  </a:lnTo>
                  <a:lnTo>
                    <a:pt x="255" y="240"/>
                  </a:lnTo>
                  <a:lnTo>
                    <a:pt x="256" y="239"/>
                  </a:lnTo>
                  <a:lnTo>
                    <a:pt x="256" y="239"/>
                  </a:lnTo>
                  <a:lnTo>
                    <a:pt x="259" y="236"/>
                  </a:lnTo>
                  <a:lnTo>
                    <a:pt x="261" y="233"/>
                  </a:lnTo>
                  <a:lnTo>
                    <a:pt x="262" y="232"/>
                  </a:lnTo>
                  <a:lnTo>
                    <a:pt x="262" y="232"/>
                  </a:lnTo>
                  <a:lnTo>
                    <a:pt x="265" y="228"/>
                  </a:lnTo>
                  <a:lnTo>
                    <a:pt x="267" y="225"/>
                  </a:lnTo>
                  <a:lnTo>
                    <a:pt x="270" y="220"/>
                  </a:lnTo>
                  <a:lnTo>
                    <a:pt x="272" y="215"/>
                  </a:lnTo>
                  <a:lnTo>
                    <a:pt x="272" y="215"/>
                  </a:lnTo>
                  <a:lnTo>
                    <a:pt x="273" y="212"/>
                  </a:lnTo>
                  <a:lnTo>
                    <a:pt x="274" y="209"/>
                  </a:lnTo>
                  <a:lnTo>
                    <a:pt x="275" y="206"/>
                  </a:lnTo>
                  <a:lnTo>
                    <a:pt x="275" y="204"/>
                  </a:lnTo>
                  <a:lnTo>
                    <a:pt x="275" y="202"/>
                  </a:lnTo>
                  <a:lnTo>
                    <a:pt x="276" y="199"/>
                  </a:lnTo>
                  <a:lnTo>
                    <a:pt x="276" y="197"/>
                  </a:lnTo>
                  <a:lnTo>
                    <a:pt x="277" y="195"/>
                  </a:lnTo>
                  <a:lnTo>
                    <a:pt x="277" y="193"/>
                  </a:lnTo>
                  <a:lnTo>
                    <a:pt x="277" y="191"/>
                  </a:lnTo>
                  <a:lnTo>
                    <a:pt x="277" y="188"/>
                  </a:lnTo>
                  <a:lnTo>
                    <a:pt x="277" y="186"/>
                  </a:lnTo>
                  <a:lnTo>
                    <a:pt x="277" y="1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E58BFDB-1888-4DAE-969F-F6C8B3DCE3AF}"/>
              </a:ext>
            </a:extLst>
          </p:cNvPr>
          <p:cNvGrpSpPr/>
          <p:nvPr/>
        </p:nvGrpSpPr>
        <p:grpSpPr>
          <a:xfrm>
            <a:off x="7178002" y="4536166"/>
            <a:ext cx="266234" cy="382447"/>
            <a:chOff x="10502900" y="815975"/>
            <a:chExt cx="200025" cy="287338"/>
          </a:xfrm>
          <a:solidFill>
            <a:schemeClr val="bg1"/>
          </a:solidFill>
        </p:grpSpPr>
        <p:sp>
          <p:nvSpPr>
            <p:cNvPr id="55" name="Freeform 2127">
              <a:extLst>
                <a:ext uri="{FF2B5EF4-FFF2-40B4-BE49-F238E27FC236}">
                  <a16:creationId xmlns:a16="http://schemas.microsoft.com/office/drawing/2014/main" id="{BF5AAE32-7C99-486B-8492-D084311CA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2900" y="815975"/>
              <a:ext cx="200025" cy="201613"/>
            </a:xfrm>
            <a:custGeom>
              <a:avLst/>
              <a:gdLst>
                <a:gd name="T0" fmla="*/ 284 w 632"/>
                <a:gd name="T1" fmla="*/ 3 h 632"/>
                <a:gd name="T2" fmla="*/ 237 w 632"/>
                <a:gd name="T3" fmla="*/ 10 h 632"/>
                <a:gd name="T4" fmla="*/ 193 w 632"/>
                <a:gd name="T5" fmla="*/ 26 h 632"/>
                <a:gd name="T6" fmla="*/ 152 w 632"/>
                <a:gd name="T7" fmla="*/ 47 h 632"/>
                <a:gd name="T8" fmla="*/ 115 w 632"/>
                <a:gd name="T9" fmla="*/ 72 h 632"/>
                <a:gd name="T10" fmla="*/ 82 w 632"/>
                <a:gd name="T11" fmla="*/ 104 h 632"/>
                <a:gd name="T12" fmla="*/ 54 w 632"/>
                <a:gd name="T13" fmla="*/ 139 h 632"/>
                <a:gd name="T14" fmla="*/ 31 w 632"/>
                <a:gd name="T15" fmla="*/ 180 h 632"/>
                <a:gd name="T16" fmla="*/ 14 w 632"/>
                <a:gd name="T17" fmla="*/ 222 h 632"/>
                <a:gd name="T18" fmla="*/ 4 w 632"/>
                <a:gd name="T19" fmla="*/ 269 h 632"/>
                <a:gd name="T20" fmla="*/ 0 w 632"/>
                <a:gd name="T21" fmla="*/ 316 h 632"/>
                <a:gd name="T22" fmla="*/ 3 w 632"/>
                <a:gd name="T23" fmla="*/ 363 h 632"/>
                <a:gd name="T24" fmla="*/ 14 w 632"/>
                <a:gd name="T25" fmla="*/ 407 h 632"/>
                <a:gd name="T26" fmla="*/ 30 w 632"/>
                <a:gd name="T27" fmla="*/ 450 h 632"/>
                <a:gd name="T28" fmla="*/ 50 w 632"/>
                <a:gd name="T29" fmla="*/ 489 h 632"/>
                <a:gd name="T30" fmla="*/ 77 w 632"/>
                <a:gd name="T31" fmla="*/ 523 h 632"/>
                <a:gd name="T32" fmla="*/ 109 w 632"/>
                <a:gd name="T33" fmla="*/ 555 h 632"/>
                <a:gd name="T34" fmla="*/ 144 w 632"/>
                <a:gd name="T35" fmla="*/ 581 h 632"/>
                <a:gd name="T36" fmla="*/ 183 w 632"/>
                <a:gd name="T37" fmla="*/ 602 h 632"/>
                <a:gd name="T38" fmla="*/ 225 w 632"/>
                <a:gd name="T39" fmla="*/ 618 h 632"/>
                <a:gd name="T40" fmla="*/ 270 w 632"/>
                <a:gd name="T41" fmla="*/ 628 h 632"/>
                <a:gd name="T42" fmla="*/ 301 w 632"/>
                <a:gd name="T43" fmla="*/ 473 h 632"/>
                <a:gd name="T44" fmla="*/ 256 w 632"/>
                <a:gd name="T45" fmla="*/ 512 h 632"/>
                <a:gd name="T46" fmla="*/ 185 w 632"/>
                <a:gd name="T47" fmla="*/ 447 h 632"/>
                <a:gd name="T48" fmla="*/ 181 w 632"/>
                <a:gd name="T49" fmla="*/ 431 h 632"/>
                <a:gd name="T50" fmla="*/ 196 w 632"/>
                <a:gd name="T51" fmla="*/ 421 h 632"/>
                <a:gd name="T52" fmla="*/ 256 w 632"/>
                <a:gd name="T53" fmla="*/ 475 h 632"/>
                <a:gd name="T54" fmla="*/ 309 w 632"/>
                <a:gd name="T55" fmla="*/ 423 h 632"/>
                <a:gd name="T56" fmla="*/ 319 w 632"/>
                <a:gd name="T57" fmla="*/ 421 h 632"/>
                <a:gd name="T58" fmla="*/ 326 w 632"/>
                <a:gd name="T59" fmla="*/ 426 h 632"/>
                <a:gd name="T60" fmla="*/ 430 w 632"/>
                <a:gd name="T61" fmla="*/ 423 h 632"/>
                <a:gd name="T62" fmla="*/ 446 w 632"/>
                <a:gd name="T63" fmla="*/ 426 h 632"/>
                <a:gd name="T64" fmla="*/ 450 w 632"/>
                <a:gd name="T65" fmla="*/ 442 h 632"/>
                <a:gd name="T66" fmla="*/ 381 w 632"/>
                <a:gd name="T67" fmla="*/ 511 h 632"/>
                <a:gd name="T68" fmla="*/ 365 w 632"/>
                <a:gd name="T69" fmla="*/ 507 h 632"/>
                <a:gd name="T70" fmla="*/ 346 w 632"/>
                <a:gd name="T71" fmla="*/ 630 h 632"/>
                <a:gd name="T72" fmla="*/ 391 w 632"/>
                <a:gd name="T73" fmla="*/ 623 h 632"/>
                <a:gd name="T74" fmla="*/ 434 w 632"/>
                <a:gd name="T75" fmla="*/ 608 h 632"/>
                <a:gd name="T76" fmla="*/ 474 w 632"/>
                <a:gd name="T77" fmla="*/ 589 h 632"/>
                <a:gd name="T78" fmla="*/ 511 w 632"/>
                <a:gd name="T79" fmla="*/ 564 h 632"/>
                <a:gd name="T80" fmla="*/ 544 w 632"/>
                <a:gd name="T81" fmla="*/ 534 h 632"/>
                <a:gd name="T82" fmla="*/ 572 w 632"/>
                <a:gd name="T83" fmla="*/ 501 h 632"/>
                <a:gd name="T84" fmla="*/ 595 w 632"/>
                <a:gd name="T85" fmla="*/ 463 h 632"/>
                <a:gd name="T86" fmla="*/ 613 w 632"/>
                <a:gd name="T87" fmla="*/ 421 h 632"/>
                <a:gd name="T88" fmla="*/ 626 w 632"/>
                <a:gd name="T89" fmla="*/ 378 h 632"/>
                <a:gd name="T90" fmla="*/ 631 w 632"/>
                <a:gd name="T91" fmla="*/ 332 h 632"/>
                <a:gd name="T92" fmla="*/ 629 w 632"/>
                <a:gd name="T93" fmla="*/ 283 h 632"/>
                <a:gd name="T94" fmla="*/ 622 w 632"/>
                <a:gd name="T95" fmla="*/ 237 h 632"/>
                <a:gd name="T96" fmla="*/ 606 w 632"/>
                <a:gd name="T97" fmla="*/ 193 h 632"/>
                <a:gd name="T98" fmla="*/ 585 w 632"/>
                <a:gd name="T99" fmla="*/ 153 h 632"/>
                <a:gd name="T100" fmla="*/ 560 w 632"/>
                <a:gd name="T101" fmla="*/ 115 h 632"/>
                <a:gd name="T102" fmla="*/ 528 w 632"/>
                <a:gd name="T103" fmla="*/ 82 h 632"/>
                <a:gd name="T104" fmla="*/ 492 w 632"/>
                <a:gd name="T105" fmla="*/ 54 h 632"/>
                <a:gd name="T106" fmla="*/ 452 w 632"/>
                <a:gd name="T107" fmla="*/ 32 h 632"/>
                <a:gd name="T108" fmla="*/ 409 w 632"/>
                <a:gd name="T109" fmla="*/ 15 h 632"/>
                <a:gd name="T110" fmla="*/ 364 w 632"/>
                <a:gd name="T111" fmla="*/ 4 h 632"/>
                <a:gd name="T112" fmla="*/ 315 w 632"/>
                <a:gd name="T113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32" h="632">
                  <a:moveTo>
                    <a:pt x="315" y="0"/>
                  </a:moveTo>
                  <a:lnTo>
                    <a:pt x="299" y="1"/>
                  </a:lnTo>
                  <a:lnTo>
                    <a:pt x="284" y="3"/>
                  </a:lnTo>
                  <a:lnTo>
                    <a:pt x="268" y="4"/>
                  </a:lnTo>
                  <a:lnTo>
                    <a:pt x="252" y="6"/>
                  </a:lnTo>
                  <a:lnTo>
                    <a:pt x="237" y="10"/>
                  </a:lnTo>
                  <a:lnTo>
                    <a:pt x="221" y="15"/>
                  </a:lnTo>
                  <a:lnTo>
                    <a:pt x="207" y="20"/>
                  </a:lnTo>
                  <a:lnTo>
                    <a:pt x="193" y="26"/>
                  </a:lnTo>
                  <a:lnTo>
                    <a:pt x="179" y="32"/>
                  </a:lnTo>
                  <a:lnTo>
                    <a:pt x="165" y="38"/>
                  </a:lnTo>
                  <a:lnTo>
                    <a:pt x="152" y="47"/>
                  </a:lnTo>
                  <a:lnTo>
                    <a:pt x="139" y="54"/>
                  </a:lnTo>
                  <a:lnTo>
                    <a:pt x="127" y="64"/>
                  </a:lnTo>
                  <a:lnTo>
                    <a:pt x="115" y="72"/>
                  </a:lnTo>
                  <a:lnTo>
                    <a:pt x="103" y="82"/>
                  </a:lnTo>
                  <a:lnTo>
                    <a:pt x="92" y="93"/>
                  </a:lnTo>
                  <a:lnTo>
                    <a:pt x="82" y="104"/>
                  </a:lnTo>
                  <a:lnTo>
                    <a:pt x="72" y="115"/>
                  </a:lnTo>
                  <a:lnTo>
                    <a:pt x="63" y="127"/>
                  </a:lnTo>
                  <a:lnTo>
                    <a:pt x="54" y="139"/>
                  </a:lnTo>
                  <a:lnTo>
                    <a:pt x="45" y="153"/>
                  </a:lnTo>
                  <a:lnTo>
                    <a:pt x="38" y="166"/>
                  </a:lnTo>
                  <a:lnTo>
                    <a:pt x="31" y="180"/>
                  </a:lnTo>
                  <a:lnTo>
                    <a:pt x="25" y="193"/>
                  </a:lnTo>
                  <a:lnTo>
                    <a:pt x="19" y="208"/>
                  </a:lnTo>
                  <a:lnTo>
                    <a:pt x="14" y="222"/>
                  </a:lnTo>
                  <a:lnTo>
                    <a:pt x="10" y="237"/>
                  </a:lnTo>
                  <a:lnTo>
                    <a:pt x="6" y="253"/>
                  </a:lnTo>
                  <a:lnTo>
                    <a:pt x="4" y="269"/>
                  </a:lnTo>
                  <a:lnTo>
                    <a:pt x="1" y="283"/>
                  </a:lnTo>
                  <a:lnTo>
                    <a:pt x="0" y="301"/>
                  </a:lnTo>
                  <a:lnTo>
                    <a:pt x="0" y="316"/>
                  </a:lnTo>
                  <a:lnTo>
                    <a:pt x="0" y="332"/>
                  </a:lnTo>
                  <a:lnTo>
                    <a:pt x="1" y="347"/>
                  </a:lnTo>
                  <a:lnTo>
                    <a:pt x="3" y="363"/>
                  </a:lnTo>
                  <a:lnTo>
                    <a:pt x="6" y="378"/>
                  </a:lnTo>
                  <a:lnTo>
                    <a:pt x="9" y="393"/>
                  </a:lnTo>
                  <a:lnTo>
                    <a:pt x="14" y="407"/>
                  </a:lnTo>
                  <a:lnTo>
                    <a:pt x="17" y="421"/>
                  </a:lnTo>
                  <a:lnTo>
                    <a:pt x="23" y="436"/>
                  </a:lnTo>
                  <a:lnTo>
                    <a:pt x="30" y="450"/>
                  </a:lnTo>
                  <a:lnTo>
                    <a:pt x="36" y="463"/>
                  </a:lnTo>
                  <a:lnTo>
                    <a:pt x="43" y="475"/>
                  </a:lnTo>
                  <a:lnTo>
                    <a:pt x="50" y="489"/>
                  </a:lnTo>
                  <a:lnTo>
                    <a:pt x="59" y="501"/>
                  </a:lnTo>
                  <a:lnTo>
                    <a:pt x="69" y="512"/>
                  </a:lnTo>
                  <a:lnTo>
                    <a:pt x="77" y="523"/>
                  </a:lnTo>
                  <a:lnTo>
                    <a:pt x="87" y="534"/>
                  </a:lnTo>
                  <a:lnTo>
                    <a:pt x="98" y="545"/>
                  </a:lnTo>
                  <a:lnTo>
                    <a:pt x="109" y="555"/>
                  </a:lnTo>
                  <a:lnTo>
                    <a:pt x="120" y="564"/>
                  </a:lnTo>
                  <a:lnTo>
                    <a:pt x="132" y="573"/>
                  </a:lnTo>
                  <a:lnTo>
                    <a:pt x="144" y="581"/>
                  </a:lnTo>
                  <a:lnTo>
                    <a:pt x="157" y="589"/>
                  </a:lnTo>
                  <a:lnTo>
                    <a:pt x="170" y="596"/>
                  </a:lnTo>
                  <a:lnTo>
                    <a:pt x="183" y="602"/>
                  </a:lnTo>
                  <a:lnTo>
                    <a:pt x="197" y="608"/>
                  </a:lnTo>
                  <a:lnTo>
                    <a:pt x="210" y="613"/>
                  </a:lnTo>
                  <a:lnTo>
                    <a:pt x="225" y="618"/>
                  </a:lnTo>
                  <a:lnTo>
                    <a:pt x="240" y="623"/>
                  </a:lnTo>
                  <a:lnTo>
                    <a:pt x="254" y="625"/>
                  </a:lnTo>
                  <a:lnTo>
                    <a:pt x="270" y="628"/>
                  </a:lnTo>
                  <a:lnTo>
                    <a:pt x="285" y="630"/>
                  </a:lnTo>
                  <a:lnTo>
                    <a:pt x="301" y="632"/>
                  </a:lnTo>
                  <a:lnTo>
                    <a:pt x="301" y="473"/>
                  </a:lnTo>
                  <a:lnTo>
                    <a:pt x="267" y="507"/>
                  </a:lnTo>
                  <a:lnTo>
                    <a:pt x="262" y="511"/>
                  </a:lnTo>
                  <a:lnTo>
                    <a:pt x="256" y="512"/>
                  </a:lnTo>
                  <a:lnTo>
                    <a:pt x="249" y="511"/>
                  </a:lnTo>
                  <a:lnTo>
                    <a:pt x="245" y="507"/>
                  </a:lnTo>
                  <a:lnTo>
                    <a:pt x="185" y="447"/>
                  </a:lnTo>
                  <a:lnTo>
                    <a:pt x="181" y="442"/>
                  </a:lnTo>
                  <a:lnTo>
                    <a:pt x="180" y="436"/>
                  </a:lnTo>
                  <a:lnTo>
                    <a:pt x="181" y="431"/>
                  </a:lnTo>
                  <a:lnTo>
                    <a:pt x="185" y="426"/>
                  </a:lnTo>
                  <a:lnTo>
                    <a:pt x="190" y="423"/>
                  </a:lnTo>
                  <a:lnTo>
                    <a:pt x="196" y="421"/>
                  </a:lnTo>
                  <a:lnTo>
                    <a:pt x="201" y="423"/>
                  </a:lnTo>
                  <a:lnTo>
                    <a:pt x="205" y="426"/>
                  </a:lnTo>
                  <a:lnTo>
                    <a:pt x="256" y="475"/>
                  </a:lnTo>
                  <a:lnTo>
                    <a:pt x="304" y="426"/>
                  </a:lnTo>
                  <a:lnTo>
                    <a:pt x="307" y="424"/>
                  </a:lnTo>
                  <a:lnTo>
                    <a:pt x="309" y="423"/>
                  </a:lnTo>
                  <a:lnTo>
                    <a:pt x="313" y="421"/>
                  </a:lnTo>
                  <a:lnTo>
                    <a:pt x="315" y="421"/>
                  </a:lnTo>
                  <a:lnTo>
                    <a:pt x="319" y="421"/>
                  </a:lnTo>
                  <a:lnTo>
                    <a:pt x="321" y="423"/>
                  </a:lnTo>
                  <a:lnTo>
                    <a:pt x="324" y="424"/>
                  </a:lnTo>
                  <a:lnTo>
                    <a:pt x="326" y="426"/>
                  </a:lnTo>
                  <a:lnTo>
                    <a:pt x="375" y="475"/>
                  </a:lnTo>
                  <a:lnTo>
                    <a:pt x="425" y="426"/>
                  </a:lnTo>
                  <a:lnTo>
                    <a:pt x="430" y="423"/>
                  </a:lnTo>
                  <a:lnTo>
                    <a:pt x="436" y="421"/>
                  </a:lnTo>
                  <a:lnTo>
                    <a:pt x="441" y="423"/>
                  </a:lnTo>
                  <a:lnTo>
                    <a:pt x="446" y="426"/>
                  </a:lnTo>
                  <a:lnTo>
                    <a:pt x="450" y="431"/>
                  </a:lnTo>
                  <a:lnTo>
                    <a:pt x="451" y="436"/>
                  </a:lnTo>
                  <a:lnTo>
                    <a:pt x="450" y="442"/>
                  </a:lnTo>
                  <a:lnTo>
                    <a:pt x="446" y="447"/>
                  </a:lnTo>
                  <a:lnTo>
                    <a:pt x="386" y="507"/>
                  </a:lnTo>
                  <a:lnTo>
                    <a:pt x="381" y="511"/>
                  </a:lnTo>
                  <a:lnTo>
                    <a:pt x="375" y="512"/>
                  </a:lnTo>
                  <a:lnTo>
                    <a:pt x="370" y="511"/>
                  </a:lnTo>
                  <a:lnTo>
                    <a:pt x="365" y="507"/>
                  </a:lnTo>
                  <a:lnTo>
                    <a:pt x="330" y="473"/>
                  </a:lnTo>
                  <a:lnTo>
                    <a:pt x="330" y="632"/>
                  </a:lnTo>
                  <a:lnTo>
                    <a:pt x="346" y="630"/>
                  </a:lnTo>
                  <a:lnTo>
                    <a:pt x="362" y="628"/>
                  </a:lnTo>
                  <a:lnTo>
                    <a:pt x="376" y="625"/>
                  </a:lnTo>
                  <a:lnTo>
                    <a:pt x="391" y="623"/>
                  </a:lnTo>
                  <a:lnTo>
                    <a:pt x="406" y="618"/>
                  </a:lnTo>
                  <a:lnTo>
                    <a:pt x="420" y="613"/>
                  </a:lnTo>
                  <a:lnTo>
                    <a:pt x="434" y="608"/>
                  </a:lnTo>
                  <a:lnTo>
                    <a:pt x="449" y="602"/>
                  </a:lnTo>
                  <a:lnTo>
                    <a:pt x="462" y="596"/>
                  </a:lnTo>
                  <a:lnTo>
                    <a:pt x="474" y="589"/>
                  </a:lnTo>
                  <a:lnTo>
                    <a:pt x="488" y="581"/>
                  </a:lnTo>
                  <a:lnTo>
                    <a:pt x="500" y="573"/>
                  </a:lnTo>
                  <a:lnTo>
                    <a:pt x="511" y="564"/>
                  </a:lnTo>
                  <a:lnTo>
                    <a:pt x="522" y="555"/>
                  </a:lnTo>
                  <a:lnTo>
                    <a:pt x="533" y="545"/>
                  </a:lnTo>
                  <a:lnTo>
                    <a:pt x="544" y="534"/>
                  </a:lnTo>
                  <a:lnTo>
                    <a:pt x="554" y="523"/>
                  </a:lnTo>
                  <a:lnTo>
                    <a:pt x="563" y="512"/>
                  </a:lnTo>
                  <a:lnTo>
                    <a:pt x="572" y="501"/>
                  </a:lnTo>
                  <a:lnTo>
                    <a:pt x="580" y="489"/>
                  </a:lnTo>
                  <a:lnTo>
                    <a:pt x="588" y="475"/>
                  </a:lnTo>
                  <a:lnTo>
                    <a:pt x="595" y="463"/>
                  </a:lnTo>
                  <a:lnTo>
                    <a:pt x="602" y="450"/>
                  </a:lnTo>
                  <a:lnTo>
                    <a:pt x="609" y="436"/>
                  </a:lnTo>
                  <a:lnTo>
                    <a:pt x="613" y="421"/>
                  </a:lnTo>
                  <a:lnTo>
                    <a:pt x="618" y="408"/>
                  </a:lnTo>
                  <a:lnTo>
                    <a:pt x="622" y="393"/>
                  </a:lnTo>
                  <a:lnTo>
                    <a:pt x="626" y="378"/>
                  </a:lnTo>
                  <a:lnTo>
                    <a:pt x="628" y="363"/>
                  </a:lnTo>
                  <a:lnTo>
                    <a:pt x="631" y="347"/>
                  </a:lnTo>
                  <a:lnTo>
                    <a:pt x="631" y="332"/>
                  </a:lnTo>
                  <a:lnTo>
                    <a:pt x="632" y="316"/>
                  </a:lnTo>
                  <a:lnTo>
                    <a:pt x="631" y="301"/>
                  </a:lnTo>
                  <a:lnTo>
                    <a:pt x="629" y="283"/>
                  </a:lnTo>
                  <a:lnTo>
                    <a:pt x="628" y="269"/>
                  </a:lnTo>
                  <a:lnTo>
                    <a:pt x="626" y="253"/>
                  </a:lnTo>
                  <a:lnTo>
                    <a:pt x="622" y="237"/>
                  </a:lnTo>
                  <a:lnTo>
                    <a:pt x="617" y="222"/>
                  </a:lnTo>
                  <a:lnTo>
                    <a:pt x="612" y="208"/>
                  </a:lnTo>
                  <a:lnTo>
                    <a:pt x="606" y="193"/>
                  </a:lnTo>
                  <a:lnTo>
                    <a:pt x="600" y="180"/>
                  </a:lnTo>
                  <a:lnTo>
                    <a:pt x="594" y="166"/>
                  </a:lnTo>
                  <a:lnTo>
                    <a:pt x="585" y="153"/>
                  </a:lnTo>
                  <a:lnTo>
                    <a:pt x="578" y="139"/>
                  </a:lnTo>
                  <a:lnTo>
                    <a:pt x="568" y="127"/>
                  </a:lnTo>
                  <a:lnTo>
                    <a:pt x="560" y="115"/>
                  </a:lnTo>
                  <a:lnTo>
                    <a:pt x="550" y="104"/>
                  </a:lnTo>
                  <a:lnTo>
                    <a:pt x="539" y="93"/>
                  </a:lnTo>
                  <a:lnTo>
                    <a:pt x="528" y="82"/>
                  </a:lnTo>
                  <a:lnTo>
                    <a:pt x="517" y="72"/>
                  </a:lnTo>
                  <a:lnTo>
                    <a:pt x="505" y="64"/>
                  </a:lnTo>
                  <a:lnTo>
                    <a:pt x="492" y="54"/>
                  </a:lnTo>
                  <a:lnTo>
                    <a:pt x="479" y="47"/>
                  </a:lnTo>
                  <a:lnTo>
                    <a:pt x="466" y="38"/>
                  </a:lnTo>
                  <a:lnTo>
                    <a:pt x="452" y="32"/>
                  </a:lnTo>
                  <a:lnTo>
                    <a:pt x="439" y="26"/>
                  </a:lnTo>
                  <a:lnTo>
                    <a:pt x="424" y="20"/>
                  </a:lnTo>
                  <a:lnTo>
                    <a:pt x="409" y="15"/>
                  </a:lnTo>
                  <a:lnTo>
                    <a:pt x="395" y="10"/>
                  </a:lnTo>
                  <a:lnTo>
                    <a:pt x="379" y="6"/>
                  </a:lnTo>
                  <a:lnTo>
                    <a:pt x="364" y="4"/>
                  </a:lnTo>
                  <a:lnTo>
                    <a:pt x="348" y="3"/>
                  </a:lnTo>
                  <a:lnTo>
                    <a:pt x="331" y="1"/>
                  </a:lnTo>
                  <a:lnTo>
                    <a:pt x="3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28">
              <a:extLst>
                <a:ext uri="{FF2B5EF4-FFF2-40B4-BE49-F238E27FC236}">
                  <a16:creationId xmlns:a16="http://schemas.microsoft.com/office/drawing/2014/main" id="{2FBFED20-9B1C-46B5-BE98-36758D61BF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9575" y="1036638"/>
              <a:ext cx="66675" cy="9525"/>
            </a:xfrm>
            <a:custGeom>
              <a:avLst/>
              <a:gdLst>
                <a:gd name="T0" fmla="*/ 196 w 210"/>
                <a:gd name="T1" fmla="*/ 0 h 29"/>
                <a:gd name="T2" fmla="*/ 15 w 210"/>
                <a:gd name="T3" fmla="*/ 0 h 29"/>
                <a:gd name="T4" fmla="*/ 9 w 210"/>
                <a:gd name="T5" fmla="*/ 1 h 29"/>
                <a:gd name="T6" fmla="*/ 5 w 210"/>
                <a:gd name="T7" fmla="*/ 3 h 29"/>
                <a:gd name="T8" fmla="*/ 2 w 210"/>
                <a:gd name="T9" fmla="*/ 8 h 29"/>
                <a:gd name="T10" fmla="*/ 0 w 210"/>
                <a:gd name="T11" fmla="*/ 14 h 29"/>
                <a:gd name="T12" fmla="*/ 2 w 210"/>
                <a:gd name="T13" fmla="*/ 20 h 29"/>
                <a:gd name="T14" fmla="*/ 5 w 210"/>
                <a:gd name="T15" fmla="*/ 25 h 29"/>
                <a:gd name="T16" fmla="*/ 9 w 210"/>
                <a:gd name="T17" fmla="*/ 28 h 29"/>
                <a:gd name="T18" fmla="*/ 15 w 210"/>
                <a:gd name="T19" fmla="*/ 29 h 29"/>
                <a:gd name="T20" fmla="*/ 196 w 210"/>
                <a:gd name="T21" fmla="*/ 29 h 29"/>
                <a:gd name="T22" fmla="*/ 202 w 210"/>
                <a:gd name="T23" fmla="*/ 28 h 29"/>
                <a:gd name="T24" fmla="*/ 207 w 210"/>
                <a:gd name="T25" fmla="*/ 25 h 29"/>
                <a:gd name="T26" fmla="*/ 209 w 210"/>
                <a:gd name="T27" fmla="*/ 20 h 29"/>
                <a:gd name="T28" fmla="*/ 210 w 210"/>
                <a:gd name="T29" fmla="*/ 14 h 29"/>
                <a:gd name="T30" fmla="*/ 209 w 210"/>
                <a:gd name="T31" fmla="*/ 8 h 29"/>
                <a:gd name="T32" fmla="*/ 207 w 210"/>
                <a:gd name="T33" fmla="*/ 3 h 29"/>
                <a:gd name="T34" fmla="*/ 202 w 210"/>
                <a:gd name="T35" fmla="*/ 1 h 29"/>
                <a:gd name="T36" fmla="*/ 196 w 210"/>
                <a:gd name="T3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29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3"/>
                  </a:lnTo>
                  <a:lnTo>
                    <a:pt x="2" y="8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5" y="25"/>
                  </a:lnTo>
                  <a:lnTo>
                    <a:pt x="9" y="28"/>
                  </a:lnTo>
                  <a:lnTo>
                    <a:pt x="15" y="29"/>
                  </a:lnTo>
                  <a:lnTo>
                    <a:pt x="196" y="29"/>
                  </a:lnTo>
                  <a:lnTo>
                    <a:pt x="202" y="28"/>
                  </a:lnTo>
                  <a:lnTo>
                    <a:pt x="207" y="25"/>
                  </a:lnTo>
                  <a:lnTo>
                    <a:pt x="209" y="20"/>
                  </a:lnTo>
                  <a:lnTo>
                    <a:pt x="210" y="14"/>
                  </a:lnTo>
                  <a:lnTo>
                    <a:pt x="209" y="8"/>
                  </a:lnTo>
                  <a:lnTo>
                    <a:pt x="207" y="3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129">
              <a:extLst>
                <a:ext uri="{FF2B5EF4-FFF2-40B4-BE49-F238E27FC236}">
                  <a16:creationId xmlns:a16="http://schemas.microsoft.com/office/drawing/2014/main" id="{2057A8CE-F49F-4F39-8868-0F1A38462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9575" y="1055688"/>
              <a:ext cx="66675" cy="9525"/>
            </a:xfrm>
            <a:custGeom>
              <a:avLst/>
              <a:gdLst>
                <a:gd name="T0" fmla="*/ 196 w 210"/>
                <a:gd name="T1" fmla="*/ 0 h 31"/>
                <a:gd name="T2" fmla="*/ 15 w 210"/>
                <a:gd name="T3" fmla="*/ 0 h 31"/>
                <a:gd name="T4" fmla="*/ 9 w 210"/>
                <a:gd name="T5" fmla="*/ 2 h 31"/>
                <a:gd name="T6" fmla="*/ 5 w 210"/>
                <a:gd name="T7" fmla="*/ 5 h 31"/>
                <a:gd name="T8" fmla="*/ 2 w 210"/>
                <a:gd name="T9" fmla="*/ 10 h 31"/>
                <a:gd name="T10" fmla="*/ 0 w 210"/>
                <a:gd name="T11" fmla="*/ 15 h 31"/>
                <a:gd name="T12" fmla="*/ 2 w 210"/>
                <a:gd name="T13" fmla="*/ 21 h 31"/>
                <a:gd name="T14" fmla="*/ 5 w 210"/>
                <a:gd name="T15" fmla="*/ 26 h 31"/>
                <a:gd name="T16" fmla="*/ 9 w 210"/>
                <a:gd name="T17" fmla="*/ 30 h 31"/>
                <a:gd name="T18" fmla="*/ 15 w 210"/>
                <a:gd name="T19" fmla="*/ 31 h 31"/>
                <a:gd name="T20" fmla="*/ 196 w 210"/>
                <a:gd name="T21" fmla="*/ 31 h 31"/>
                <a:gd name="T22" fmla="*/ 202 w 210"/>
                <a:gd name="T23" fmla="*/ 30 h 31"/>
                <a:gd name="T24" fmla="*/ 207 w 210"/>
                <a:gd name="T25" fmla="*/ 26 h 31"/>
                <a:gd name="T26" fmla="*/ 209 w 210"/>
                <a:gd name="T27" fmla="*/ 21 h 31"/>
                <a:gd name="T28" fmla="*/ 210 w 210"/>
                <a:gd name="T29" fmla="*/ 15 h 31"/>
                <a:gd name="T30" fmla="*/ 209 w 210"/>
                <a:gd name="T31" fmla="*/ 10 h 31"/>
                <a:gd name="T32" fmla="*/ 207 w 210"/>
                <a:gd name="T33" fmla="*/ 5 h 31"/>
                <a:gd name="T34" fmla="*/ 202 w 210"/>
                <a:gd name="T35" fmla="*/ 2 h 31"/>
                <a:gd name="T36" fmla="*/ 196 w 210"/>
                <a:gd name="T3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31">
                  <a:moveTo>
                    <a:pt x="196" y="0"/>
                  </a:moveTo>
                  <a:lnTo>
                    <a:pt x="15" y="0"/>
                  </a:lnTo>
                  <a:lnTo>
                    <a:pt x="9" y="2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5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5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2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130">
              <a:extLst>
                <a:ext uri="{FF2B5EF4-FFF2-40B4-BE49-F238E27FC236}">
                  <a16:creationId xmlns:a16="http://schemas.microsoft.com/office/drawing/2014/main" id="{55AC5150-6337-4742-A6B8-B62B1F8E19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9575" y="1074738"/>
              <a:ext cx="66675" cy="28575"/>
            </a:xfrm>
            <a:custGeom>
              <a:avLst/>
              <a:gdLst>
                <a:gd name="T0" fmla="*/ 196 w 210"/>
                <a:gd name="T1" fmla="*/ 0 h 91"/>
                <a:gd name="T2" fmla="*/ 15 w 210"/>
                <a:gd name="T3" fmla="*/ 0 h 91"/>
                <a:gd name="T4" fmla="*/ 9 w 210"/>
                <a:gd name="T5" fmla="*/ 1 h 91"/>
                <a:gd name="T6" fmla="*/ 5 w 210"/>
                <a:gd name="T7" fmla="*/ 5 h 91"/>
                <a:gd name="T8" fmla="*/ 2 w 210"/>
                <a:gd name="T9" fmla="*/ 10 h 91"/>
                <a:gd name="T10" fmla="*/ 0 w 210"/>
                <a:gd name="T11" fmla="*/ 16 h 91"/>
                <a:gd name="T12" fmla="*/ 2 w 210"/>
                <a:gd name="T13" fmla="*/ 21 h 91"/>
                <a:gd name="T14" fmla="*/ 5 w 210"/>
                <a:gd name="T15" fmla="*/ 26 h 91"/>
                <a:gd name="T16" fmla="*/ 9 w 210"/>
                <a:gd name="T17" fmla="*/ 30 h 91"/>
                <a:gd name="T18" fmla="*/ 15 w 210"/>
                <a:gd name="T19" fmla="*/ 31 h 91"/>
                <a:gd name="T20" fmla="*/ 91 w 210"/>
                <a:gd name="T21" fmla="*/ 31 h 91"/>
                <a:gd name="T22" fmla="*/ 91 w 210"/>
                <a:gd name="T23" fmla="*/ 76 h 91"/>
                <a:gd name="T24" fmla="*/ 92 w 210"/>
                <a:gd name="T25" fmla="*/ 82 h 91"/>
                <a:gd name="T26" fmla="*/ 94 w 210"/>
                <a:gd name="T27" fmla="*/ 87 h 91"/>
                <a:gd name="T28" fmla="*/ 99 w 210"/>
                <a:gd name="T29" fmla="*/ 89 h 91"/>
                <a:gd name="T30" fmla="*/ 105 w 210"/>
                <a:gd name="T31" fmla="*/ 91 h 91"/>
                <a:gd name="T32" fmla="*/ 111 w 210"/>
                <a:gd name="T33" fmla="*/ 89 h 91"/>
                <a:gd name="T34" fmla="*/ 116 w 210"/>
                <a:gd name="T35" fmla="*/ 87 h 91"/>
                <a:gd name="T36" fmla="*/ 120 w 210"/>
                <a:gd name="T37" fmla="*/ 82 h 91"/>
                <a:gd name="T38" fmla="*/ 120 w 210"/>
                <a:gd name="T39" fmla="*/ 76 h 91"/>
                <a:gd name="T40" fmla="*/ 120 w 210"/>
                <a:gd name="T41" fmla="*/ 31 h 91"/>
                <a:gd name="T42" fmla="*/ 196 w 210"/>
                <a:gd name="T43" fmla="*/ 31 h 91"/>
                <a:gd name="T44" fmla="*/ 202 w 210"/>
                <a:gd name="T45" fmla="*/ 30 h 91"/>
                <a:gd name="T46" fmla="*/ 207 w 210"/>
                <a:gd name="T47" fmla="*/ 26 h 91"/>
                <a:gd name="T48" fmla="*/ 209 w 210"/>
                <a:gd name="T49" fmla="*/ 21 h 91"/>
                <a:gd name="T50" fmla="*/ 210 w 210"/>
                <a:gd name="T51" fmla="*/ 16 h 91"/>
                <a:gd name="T52" fmla="*/ 209 w 210"/>
                <a:gd name="T53" fmla="*/ 10 h 91"/>
                <a:gd name="T54" fmla="*/ 207 w 210"/>
                <a:gd name="T55" fmla="*/ 5 h 91"/>
                <a:gd name="T56" fmla="*/ 202 w 210"/>
                <a:gd name="T57" fmla="*/ 1 h 91"/>
                <a:gd name="T58" fmla="*/ 196 w 210"/>
                <a:gd name="T5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0" h="91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91" y="31"/>
                  </a:lnTo>
                  <a:lnTo>
                    <a:pt x="91" y="76"/>
                  </a:lnTo>
                  <a:lnTo>
                    <a:pt x="92" y="82"/>
                  </a:lnTo>
                  <a:lnTo>
                    <a:pt x="94" y="87"/>
                  </a:lnTo>
                  <a:lnTo>
                    <a:pt x="99" y="89"/>
                  </a:lnTo>
                  <a:lnTo>
                    <a:pt x="105" y="91"/>
                  </a:lnTo>
                  <a:lnTo>
                    <a:pt x="111" y="89"/>
                  </a:lnTo>
                  <a:lnTo>
                    <a:pt x="116" y="87"/>
                  </a:lnTo>
                  <a:lnTo>
                    <a:pt x="120" y="82"/>
                  </a:lnTo>
                  <a:lnTo>
                    <a:pt x="120" y="76"/>
                  </a:lnTo>
                  <a:lnTo>
                    <a:pt x="120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6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9" name="Freeform 3436">
            <a:extLst>
              <a:ext uri="{FF2B5EF4-FFF2-40B4-BE49-F238E27FC236}">
                <a16:creationId xmlns:a16="http://schemas.microsoft.com/office/drawing/2014/main" id="{E947FE53-9AFE-4A34-A04A-49CD77E73BD5}"/>
              </a:ext>
            </a:extLst>
          </p:cNvPr>
          <p:cNvSpPr>
            <a:spLocks/>
          </p:cNvSpPr>
          <p:nvPr/>
        </p:nvSpPr>
        <p:spPr bwMode="auto">
          <a:xfrm>
            <a:off x="5498329" y="2172878"/>
            <a:ext cx="380334" cy="380334"/>
          </a:xfrm>
          <a:custGeom>
            <a:avLst/>
            <a:gdLst>
              <a:gd name="T0" fmla="*/ 679 w 721"/>
              <a:gd name="T1" fmla="*/ 565 h 721"/>
              <a:gd name="T2" fmla="*/ 655 w 721"/>
              <a:gd name="T3" fmla="*/ 545 h 721"/>
              <a:gd name="T4" fmla="*/ 623 w 721"/>
              <a:gd name="T5" fmla="*/ 526 h 721"/>
              <a:gd name="T6" fmla="*/ 534 w 721"/>
              <a:gd name="T7" fmla="*/ 490 h 721"/>
              <a:gd name="T8" fmla="*/ 479 w 721"/>
              <a:gd name="T9" fmla="*/ 469 h 721"/>
              <a:gd name="T10" fmla="*/ 456 w 721"/>
              <a:gd name="T11" fmla="*/ 383 h 721"/>
              <a:gd name="T12" fmla="*/ 483 w 721"/>
              <a:gd name="T13" fmla="*/ 339 h 721"/>
              <a:gd name="T14" fmla="*/ 493 w 721"/>
              <a:gd name="T15" fmla="*/ 290 h 721"/>
              <a:gd name="T16" fmla="*/ 506 w 721"/>
              <a:gd name="T17" fmla="*/ 271 h 721"/>
              <a:gd name="T18" fmla="*/ 511 w 721"/>
              <a:gd name="T19" fmla="*/ 246 h 721"/>
              <a:gd name="T20" fmla="*/ 507 w 721"/>
              <a:gd name="T21" fmla="*/ 222 h 721"/>
              <a:gd name="T22" fmla="*/ 496 w 721"/>
              <a:gd name="T23" fmla="*/ 202 h 721"/>
              <a:gd name="T24" fmla="*/ 509 w 721"/>
              <a:gd name="T25" fmla="*/ 167 h 721"/>
              <a:gd name="T26" fmla="*/ 525 w 721"/>
              <a:gd name="T27" fmla="*/ 102 h 721"/>
              <a:gd name="T28" fmla="*/ 522 w 721"/>
              <a:gd name="T29" fmla="*/ 59 h 721"/>
              <a:gd name="T30" fmla="*/ 506 w 721"/>
              <a:gd name="T31" fmla="*/ 38 h 721"/>
              <a:gd name="T32" fmla="*/ 483 w 721"/>
              <a:gd name="T33" fmla="*/ 21 h 721"/>
              <a:gd name="T34" fmla="*/ 452 w 721"/>
              <a:gd name="T35" fmla="*/ 9 h 721"/>
              <a:gd name="T36" fmla="*/ 406 w 721"/>
              <a:gd name="T37" fmla="*/ 2 h 721"/>
              <a:gd name="T38" fmla="*/ 346 w 721"/>
              <a:gd name="T39" fmla="*/ 3 h 721"/>
              <a:gd name="T40" fmla="*/ 294 w 721"/>
              <a:gd name="T41" fmla="*/ 16 h 721"/>
              <a:gd name="T42" fmla="*/ 269 w 721"/>
              <a:gd name="T43" fmla="*/ 32 h 721"/>
              <a:gd name="T44" fmla="*/ 248 w 721"/>
              <a:gd name="T45" fmla="*/ 46 h 721"/>
              <a:gd name="T46" fmla="*/ 227 w 721"/>
              <a:gd name="T47" fmla="*/ 57 h 721"/>
              <a:gd name="T48" fmla="*/ 216 w 721"/>
              <a:gd name="T49" fmla="*/ 72 h 721"/>
              <a:gd name="T50" fmla="*/ 208 w 721"/>
              <a:gd name="T51" fmla="*/ 95 h 721"/>
              <a:gd name="T52" fmla="*/ 211 w 721"/>
              <a:gd name="T53" fmla="*/ 148 h 721"/>
              <a:gd name="T54" fmla="*/ 224 w 721"/>
              <a:gd name="T55" fmla="*/ 195 h 721"/>
              <a:gd name="T56" fmla="*/ 220 w 721"/>
              <a:gd name="T57" fmla="*/ 207 h 721"/>
              <a:gd name="T58" fmla="*/ 211 w 721"/>
              <a:gd name="T59" fmla="*/ 229 h 721"/>
              <a:gd name="T60" fmla="*/ 211 w 721"/>
              <a:gd name="T61" fmla="*/ 255 h 721"/>
              <a:gd name="T62" fmla="*/ 218 w 721"/>
              <a:gd name="T63" fmla="*/ 280 h 721"/>
              <a:gd name="T64" fmla="*/ 229 w 721"/>
              <a:gd name="T65" fmla="*/ 308 h 721"/>
              <a:gd name="T66" fmla="*/ 243 w 721"/>
              <a:gd name="T67" fmla="*/ 348 h 721"/>
              <a:gd name="T68" fmla="*/ 260 w 721"/>
              <a:gd name="T69" fmla="*/ 373 h 721"/>
              <a:gd name="T70" fmla="*/ 253 w 721"/>
              <a:gd name="T71" fmla="*/ 464 h 721"/>
              <a:gd name="T72" fmla="*/ 221 w 721"/>
              <a:gd name="T73" fmla="*/ 477 h 721"/>
              <a:gd name="T74" fmla="*/ 123 w 721"/>
              <a:gd name="T75" fmla="*/ 514 h 721"/>
              <a:gd name="T76" fmla="*/ 75 w 721"/>
              <a:gd name="T77" fmla="*/ 538 h 721"/>
              <a:gd name="T78" fmla="*/ 49 w 721"/>
              <a:gd name="T79" fmla="*/ 558 h 721"/>
              <a:gd name="T80" fmla="*/ 31 w 721"/>
              <a:gd name="T81" fmla="*/ 581 h 721"/>
              <a:gd name="T82" fmla="*/ 8 w 721"/>
              <a:gd name="T83" fmla="*/ 648 h 721"/>
              <a:gd name="T84" fmla="*/ 0 w 721"/>
              <a:gd name="T85" fmla="*/ 709 h 721"/>
              <a:gd name="T86" fmla="*/ 8 w 721"/>
              <a:gd name="T87" fmla="*/ 719 h 721"/>
              <a:gd name="T88" fmla="*/ 714 w 721"/>
              <a:gd name="T89" fmla="*/ 719 h 721"/>
              <a:gd name="T90" fmla="*/ 721 w 721"/>
              <a:gd name="T91" fmla="*/ 709 h 721"/>
              <a:gd name="T92" fmla="*/ 713 w 721"/>
              <a:gd name="T93" fmla="*/ 648 h 721"/>
              <a:gd name="T94" fmla="*/ 690 w 721"/>
              <a:gd name="T95" fmla="*/ 581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21" h="721">
                <a:moveTo>
                  <a:pt x="690" y="581"/>
                </a:moveTo>
                <a:lnTo>
                  <a:pt x="685" y="573"/>
                </a:lnTo>
                <a:lnTo>
                  <a:pt x="679" y="565"/>
                </a:lnTo>
                <a:lnTo>
                  <a:pt x="672" y="558"/>
                </a:lnTo>
                <a:lnTo>
                  <a:pt x="664" y="551"/>
                </a:lnTo>
                <a:lnTo>
                  <a:pt x="655" y="545"/>
                </a:lnTo>
                <a:lnTo>
                  <a:pt x="646" y="538"/>
                </a:lnTo>
                <a:lnTo>
                  <a:pt x="635" y="532"/>
                </a:lnTo>
                <a:lnTo>
                  <a:pt x="623" y="526"/>
                </a:lnTo>
                <a:lnTo>
                  <a:pt x="597" y="514"/>
                </a:lnTo>
                <a:lnTo>
                  <a:pt x="568" y="501"/>
                </a:lnTo>
                <a:lnTo>
                  <a:pt x="534" y="490"/>
                </a:lnTo>
                <a:lnTo>
                  <a:pt x="500" y="477"/>
                </a:lnTo>
                <a:lnTo>
                  <a:pt x="489" y="473"/>
                </a:lnTo>
                <a:lnTo>
                  <a:pt x="479" y="469"/>
                </a:lnTo>
                <a:lnTo>
                  <a:pt x="468" y="464"/>
                </a:lnTo>
                <a:lnTo>
                  <a:pt x="456" y="460"/>
                </a:lnTo>
                <a:lnTo>
                  <a:pt x="456" y="383"/>
                </a:lnTo>
                <a:lnTo>
                  <a:pt x="466" y="370"/>
                </a:lnTo>
                <a:lnTo>
                  <a:pt x="478" y="351"/>
                </a:lnTo>
                <a:lnTo>
                  <a:pt x="483" y="339"/>
                </a:lnTo>
                <a:lnTo>
                  <a:pt x="488" y="324"/>
                </a:lnTo>
                <a:lnTo>
                  <a:pt x="492" y="308"/>
                </a:lnTo>
                <a:lnTo>
                  <a:pt x="493" y="290"/>
                </a:lnTo>
                <a:lnTo>
                  <a:pt x="498" y="287"/>
                </a:lnTo>
                <a:lnTo>
                  <a:pt x="502" y="280"/>
                </a:lnTo>
                <a:lnTo>
                  <a:pt x="506" y="271"/>
                </a:lnTo>
                <a:lnTo>
                  <a:pt x="509" y="262"/>
                </a:lnTo>
                <a:lnTo>
                  <a:pt x="510" y="255"/>
                </a:lnTo>
                <a:lnTo>
                  <a:pt x="511" y="246"/>
                </a:lnTo>
                <a:lnTo>
                  <a:pt x="511" y="238"/>
                </a:lnTo>
                <a:lnTo>
                  <a:pt x="510" y="230"/>
                </a:lnTo>
                <a:lnTo>
                  <a:pt x="507" y="222"/>
                </a:lnTo>
                <a:lnTo>
                  <a:pt x="505" y="215"/>
                </a:lnTo>
                <a:lnTo>
                  <a:pt x="501" y="208"/>
                </a:lnTo>
                <a:lnTo>
                  <a:pt x="496" y="202"/>
                </a:lnTo>
                <a:lnTo>
                  <a:pt x="497" y="198"/>
                </a:lnTo>
                <a:lnTo>
                  <a:pt x="500" y="193"/>
                </a:lnTo>
                <a:lnTo>
                  <a:pt x="509" y="167"/>
                </a:lnTo>
                <a:lnTo>
                  <a:pt x="519" y="135"/>
                </a:lnTo>
                <a:lnTo>
                  <a:pt x="523" y="118"/>
                </a:lnTo>
                <a:lnTo>
                  <a:pt x="525" y="102"/>
                </a:lnTo>
                <a:lnTo>
                  <a:pt x="525" y="85"/>
                </a:lnTo>
                <a:lnTo>
                  <a:pt x="524" y="68"/>
                </a:lnTo>
                <a:lnTo>
                  <a:pt x="522" y="59"/>
                </a:lnTo>
                <a:lnTo>
                  <a:pt x="518" y="52"/>
                </a:lnTo>
                <a:lnTo>
                  <a:pt x="513" y="44"/>
                </a:lnTo>
                <a:lnTo>
                  <a:pt x="506" y="38"/>
                </a:lnTo>
                <a:lnTo>
                  <a:pt x="500" y="31"/>
                </a:lnTo>
                <a:lnTo>
                  <a:pt x="492" y="26"/>
                </a:lnTo>
                <a:lnTo>
                  <a:pt x="483" y="21"/>
                </a:lnTo>
                <a:lnTo>
                  <a:pt x="473" y="17"/>
                </a:lnTo>
                <a:lnTo>
                  <a:pt x="462" y="13"/>
                </a:lnTo>
                <a:lnTo>
                  <a:pt x="452" y="9"/>
                </a:lnTo>
                <a:lnTo>
                  <a:pt x="441" y="7"/>
                </a:lnTo>
                <a:lnTo>
                  <a:pt x="429" y="4"/>
                </a:lnTo>
                <a:lnTo>
                  <a:pt x="406" y="2"/>
                </a:lnTo>
                <a:lnTo>
                  <a:pt x="382" y="0"/>
                </a:lnTo>
                <a:lnTo>
                  <a:pt x="364" y="0"/>
                </a:lnTo>
                <a:lnTo>
                  <a:pt x="346" y="3"/>
                </a:lnTo>
                <a:lnTo>
                  <a:pt x="328" y="5"/>
                </a:lnTo>
                <a:lnTo>
                  <a:pt x="310" y="9"/>
                </a:lnTo>
                <a:lnTo>
                  <a:pt x="294" y="16"/>
                </a:lnTo>
                <a:lnTo>
                  <a:pt x="280" y="23"/>
                </a:lnTo>
                <a:lnTo>
                  <a:pt x="274" y="29"/>
                </a:lnTo>
                <a:lnTo>
                  <a:pt x="269" y="32"/>
                </a:lnTo>
                <a:lnTo>
                  <a:pt x="265" y="39"/>
                </a:lnTo>
                <a:lnTo>
                  <a:pt x="261" y="44"/>
                </a:lnTo>
                <a:lnTo>
                  <a:pt x="248" y="46"/>
                </a:lnTo>
                <a:lnTo>
                  <a:pt x="238" y="50"/>
                </a:lnTo>
                <a:lnTo>
                  <a:pt x="233" y="53"/>
                </a:lnTo>
                <a:lnTo>
                  <a:pt x="227" y="57"/>
                </a:lnTo>
                <a:lnTo>
                  <a:pt x="224" y="61"/>
                </a:lnTo>
                <a:lnTo>
                  <a:pt x="220" y="66"/>
                </a:lnTo>
                <a:lnTo>
                  <a:pt x="216" y="72"/>
                </a:lnTo>
                <a:lnTo>
                  <a:pt x="212" y="80"/>
                </a:lnTo>
                <a:lnTo>
                  <a:pt x="211" y="88"/>
                </a:lnTo>
                <a:lnTo>
                  <a:pt x="208" y="95"/>
                </a:lnTo>
                <a:lnTo>
                  <a:pt x="207" y="112"/>
                </a:lnTo>
                <a:lnTo>
                  <a:pt x="208" y="130"/>
                </a:lnTo>
                <a:lnTo>
                  <a:pt x="211" y="148"/>
                </a:lnTo>
                <a:lnTo>
                  <a:pt x="215" y="166"/>
                </a:lnTo>
                <a:lnTo>
                  <a:pt x="220" y="181"/>
                </a:lnTo>
                <a:lnTo>
                  <a:pt x="224" y="195"/>
                </a:lnTo>
                <a:lnTo>
                  <a:pt x="225" y="198"/>
                </a:lnTo>
                <a:lnTo>
                  <a:pt x="226" y="202"/>
                </a:lnTo>
                <a:lnTo>
                  <a:pt x="220" y="207"/>
                </a:lnTo>
                <a:lnTo>
                  <a:pt x="216" y="215"/>
                </a:lnTo>
                <a:lnTo>
                  <a:pt x="213" y="221"/>
                </a:lnTo>
                <a:lnTo>
                  <a:pt x="211" y="229"/>
                </a:lnTo>
                <a:lnTo>
                  <a:pt x="209" y="238"/>
                </a:lnTo>
                <a:lnTo>
                  <a:pt x="209" y="246"/>
                </a:lnTo>
                <a:lnTo>
                  <a:pt x="211" y="255"/>
                </a:lnTo>
                <a:lnTo>
                  <a:pt x="212" y="262"/>
                </a:lnTo>
                <a:lnTo>
                  <a:pt x="215" y="271"/>
                </a:lnTo>
                <a:lnTo>
                  <a:pt x="218" y="280"/>
                </a:lnTo>
                <a:lnTo>
                  <a:pt x="222" y="287"/>
                </a:lnTo>
                <a:lnTo>
                  <a:pt x="227" y="290"/>
                </a:lnTo>
                <a:lnTo>
                  <a:pt x="229" y="308"/>
                </a:lnTo>
                <a:lnTo>
                  <a:pt x="233" y="324"/>
                </a:lnTo>
                <a:lnTo>
                  <a:pt x="238" y="337"/>
                </a:lnTo>
                <a:lnTo>
                  <a:pt x="243" y="348"/>
                </a:lnTo>
                <a:lnTo>
                  <a:pt x="249" y="359"/>
                </a:lnTo>
                <a:lnTo>
                  <a:pt x="254" y="366"/>
                </a:lnTo>
                <a:lnTo>
                  <a:pt x="260" y="373"/>
                </a:lnTo>
                <a:lnTo>
                  <a:pt x="265" y="378"/>
                </a:lnTo>
                <a:lnTo>
                  <a:pt x="265" y="460"/>
                </a:lnTo>
                <a:lnTo>
                  <a:pt x="253" y="464"/>
                </a:lnTo>
                <a:lnTo>
                  <a:pt x="243" y="469"/>
                </a:lnTo>
                <a:lnTo>
                  <a:pt x="231" y="473"/>
                </a:lnTo>
                <a:lnTo>
                  <a:pt x="221" y="477"/>
                </a:lnTo>
                <a:lnTo>
                  <a:pt x="186" y="490"/>
                </a:lnTo>
                <a:lnTo>
                  <a:pt x="153" y="501"/>
                </a:lnTo>
                <a:lnTo>
                  <a:pt x="123" y="514"/>
                </a:lnTo>
                <a:lnTo>
                  <a:pt x="98" y="526"/>
                </a:lnTo>
                <a:lnTo>
                  <a:pt x="86" y="532"/>
                </a:lnTo>
                <a:lnTo>
                  <a:pt x="75" y="538"/>
                </a:lnTo>
                <a:lnTo>
                  <a:pt x="66" y="545"/>
                </a:lnTo>
                <a:lnTo>
                  <a:pt x="57" y="551"/>
                </a:lnTo>
                <a:lnTo>
                  <a:pt x="49" y="558"/>
                </a:lnTo>
                <a:lnTo>
                  <a:pt x="41" y="565"/>
                </a:lnTo>
                <a:lnTo>
                  <a:pt x="36" y="573"/>
                </a:lnTo>
                <a:lnTo>
                  <a:pt x="31" y="581"/>
                </a:lnTo>
                <a:lnTo>
                  <a:pt x="21" y="604"/>
                </a:lnTo>
                <a:lnTo>
                  <a:pt x="13" y="627"/>
                </a:lnTo>
                <a:lnTo>
                  <a:pt x="8" y="648"/>
                </a:lnTo>
                <a:lnTo>
                  <a:pt x="4" y="667"/>
                </a:lnTo>
                <a:lnTo>
                  <a:pt x="0" y="696"/>
                </a:lnTo>
                <a:lnTo>
                  <a:pt x="0" y="709"/>
                </a:lnTo>
                <a:lnTo>
                  <a:pt x="1" y="713"/>
                </a:lnTo>
                <a:lnTo>
                  <a:pt x="4" y="717"/>
                </a:lnTo>
                <a:lnTo>
                  <a:pt x="8" y="719"/>
                </a:lnTo>
                <a:lnTo>
                  <a:pt x="12" y="721"/>
                </a:lnTo>
                <a:lnTo>
                  <a:pt x="709" y="721"/>
                </a:lnTo>
                <a:lnTo>
                  <a:pt x="714" y="719"/>
                </a:lnTo>
                <a:lnTo>
                  <a:pt x="718" y="717"/>
                </a:lnTo>
                <a:lnTo>
                  <a:pt x="721" y="714"/>
                </a:lnTo>
                <a:lnTo>
                  <a:pt x="721" y="709"/>
                </a:lnTo>
                <a:lnTo>
                  <a:pt x="721" y="696"/>
                </a:lnTo>
                <a:lnTo>
                  <a:pt x="717" y="667"/>
                </a:lnTo>
                <a:lnTo>
                  <a:pt x="713" y="648"/>
                </a:lnTo>
                <a:lnTo>
                  <a:pt x="708" y="627"/>
                </a:lnTo>
                <a:lnTo>
                  <a:pt x="700" y="604"/>
                </a:lnTo>
                <a:lnTo>
                  <a:pt x="690" y="58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2653F0-2ED2-453F-9C53-FEB95552CEC1}"/>
              </a:ext>
            </a:extLst>
          </p:cNvPr>
          <p:cNvSpPr txBox="1"/>
          <p:nvPr/>
        </p:nvSpPr>
        <p:spPr>
          <a:xfrm>
            <a:off x="4198991" y="1468403"/>
            <a:ext cx="2979012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b="1">
                <a:latin typeface="+mj-lt"/>
                <a:cs typeface="Segoe UI" panose="020B0502040204020203" pitchFamily="34" charset="0"/>
              </a:rPr>
              <a:t>Multiple digital touchpoints</a:t>
            </a:r>
            <a:endParaRPr lang="en-US" b="1">
              <a:latin typeface="+mj-lt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3E43949-9A07-4EF7-86F4-4904D3610DF1}"/>
              </a:ext>
            </a:extLst>
          </p:cNvPr>
          <p:cNvSpPr txBox="1"/>
          <p:nvPr/>
        </p:nvSpPr>
        <p:spPr>
          <a:xfrm>
            <a:off x="7955551" y="4588889"/>
            <a:ext cx="23194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b="1">
                <a:latin typeface="+mj-lt"/>
              </a:rPr>
              <a:t>Control over data sharing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B845794-9E80-4A8E-B107-6FB63E25E328}"/>
              </a:ext>
            </a:extLst>
          </p:cNvPr>
          <p:cNvSpPr txBox="1"/>
          <p:nvPr/>
        </p:nvSpPr>
        <p:spPr>
          <a:xfrm>
            <a:off x="-218661" y="4542724"/>
            <a:ext cx="364010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b="1">
                <a:latin typeface="+mj-lt"/>
                <a:cs typeface="Segoe UI" panose="020B0502040204020203" pitchFamily="34" charset="0"/>
              </a:rPr>
              <a:t>Data sharing with third parties</a:t>
            </a:r>
            <a:endParaRPr lang="en-US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557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22E493D-AD44-4022-83FA-D37217373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971" y="-16313"/>
            <a:ext cx="8990056" cy="680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96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09C6CD7-6C82-4556-A330-161528091BBB}"/>
              </a:ext>
            </a:extLst>
          </p:cNvPr>
          <p:cNvGrpSpPr/>
          <p:nvPr/>
        </p:nvGrpSpPr>
        <p:grpSpPr>
          <a:xfrm>
            <a:off x="2822714" y="2089256"/>
            <a:ext cx="6410322" cy="1601262"/>
            <a:chOff x="261942" y="3640796"/>
            <a:chExt cx="2784924" cy="1379475"/>
          </a:xfrm>
          <a:solidFill>
            <a:schemeClr val="accent2"/>
          </a:solidFill>
        </p:grpSpPr>
        <p:sp>
          <p:nvSpPr>
            <p:cNvPr id="7" name="Freeform 22">
              <a:extLst>
                <a:ext uri="{FF2B5EF4-FFF2-40B4-BE49-F238E27FC236}">
                  <a16:creationId xmlns:a16="http://schemas.microsoft.com/office/drawing/2014/main" id="{7412BE9E-70E0-4944-AE48-74CD37041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42" y="3640796"/>
              <a:ext cx="2784924" cy="1378108"/>
            </a:xfrm>
            <a:custGeom>
              <a:avLst/>
              <a:gdLst>
                <a:gd name="T0" fmla="*/ 6096 w 6096"/>
                <a:gd name="T1" fmla="*/ 2325 h 3016"/>
                <a:gd name="T2" fmla="*/ 6096 w 6096"/>
                <a:gd name="T3" fmla="*/ 0 h 3016"/>
                <a:gd name="T4" fmla="*/ 0 w 6096"/>
                <a:gd name="T5" fmla="*/ 0 h 3016"/>
                <a:gd name="T6" fmla="*/ 0 w 6096"/>
                <a:gd name="T7" fmla="*/ 2854 h 3016"/>
                <a:gd name="T8" fmla="*/ 193 w 6096"/>
                <a:gd name="T9" fmla="*/ 3016 h 3016"/>
                <a:gd name="T10" fmla="*/ 5384 w 6096"/>
                <a:gd name="T11" fmla="*/ 3016 h 3016"/>
                <a:gd name="T12" fmla="*/ 6096 w 6096"/>
                <a:gd name="T13" fmla="*/ 2325 h 3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96" h="3016">
                  <a:moveTo>
                    <a:pt x="6096" y="2325"/>
                  </a:moveTo>
                  <a:cubicBezTo>
                    <a:pt x="6096" y="0"/>
                    <a:pt x="6096" y="0"/>
                    <a:pt x="60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54"/>
                    <a:pt x="0" y="2854"/>
                    <a:pt x="0" y="2854"/>
                  </a:cubicBezTo>
                  <a:cubicBezTo>
                    <a:pt x="0" y="2989"/>
                    <a:pt x="36" y="3016"/>
                    <a:pt x="193" y="3016"/>
                  </a:cubicBezTo>
                  <a:cubicBezTo>
                    <a:pt x="5384" y="3016"/>
                    <a:pt x="5384" y="3016"/>
                    <a:pt x="5384" y="3016"/>
                  </a:cubicBezTo>
                  <a:lnTo>
                    <a:pt x="6096" y="23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3">
              <a:extLst>
                <a:ext uri="{FF2B5EF4-FFF2-40B4-BE49-F238E27FC236}">
                  <a16:creationId xmlns:a16="http://schemas.microsoft.com/office/drawing/2014/main" id="{592D01AE-72DC-42AC-A940-73DE335C5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113" y="4703088"/>
              <a:ext cx="326753" cy="317183"/>
            </a:xfrm>
            <a:custGeom>
              <a:avLst/>
              <a:gdLst>
                <a:gd name="T0" fmla="*/ 1 w 714"/>
                <a:gd name="T1" fmla="*/ 692 h 693"/>
                <a:gd name="T2" fmla="*/ 72 w 714"/>
                <a:gd name="T3" fmla="*/ 228 h 693"/>
                <a:gd name="T4" fmla="*/ 257 w 714"/>
                <a:gd name="T5" fmla="*/ 64 h 693"/>
                <a:gd name="T6" fmla="*/ 714 w 714"/>
                <a:gd name="T7" fmla="*/ 0 h 693"/>
                <a:gd name="T8" fmla="*/ 1 w 714"/>
                <a:gd name="T9" fmla="*/ 692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4" h="693">
                  <a:moveTo>
                    <a:pt x="1" y="692"/>
                  </a:moveTo>
                  <a:cubicBezTo>
                    <a:pt x="122" y="384"/>
                    <a:pt x="72" y="228"/>
                    <a:pt x="72" y="228"/>
                  </a:cubicBezTo>
                  <a:cubicBezTo>
                    <a:pt x="69" y="133"/>
                    <a:pt x="125" y="94"/>
                    <a:pt x="257" y="64"/>
                  </a:cubicBezTo>
                  <a:cubicBezTo>
                    <a:pt x="714" y="0"/>
                    <a:pt x="714" y="0"/>
                    <a:pt x="714" y="0"/>
                  </a:cubicBezTo>
                  <a:cubicBezTo>
                    <a:pt x="714" y="0"/>
                    <a:pt x="0" y="693"/>
                    <a:pt x="1" y="69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30423B3-6D29-4870-8AA3-CD15D41EB2E1}"/>
              </a:ext>
            </a:extLst>
          </p:cNvPr>
          <p:cNvSpPr/>
          <p:nvPr/>
        </p:nvSpPr>
        <p:spPr>
          <a:xfrm>
            <a:off x="3476795" y="2551928"/>
            <a:ext cx="54232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/>
              <a:t>What is Digital Identity 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BC03B6-9446-4D14-BE87-22B1E7482579}"/>
              </a:ext>
            </a:extLst>
          </p:cNvPr>
          <p:cNvSpPr/>
          <p:nvPr/>
        </p:nvSpPr>
        <p:spPr>
          <a:xfrm>
            <a:off x="11099800" y="6488182"/>
            <a:ext cx="889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F38C87-654E-46BF-9B42-1219748F5D1E}"/>
              </a:ext>
            </a:extLst>
          </p:cNvPr>
          <p:cNvSpPr/>
          <p:nvPr/>
        </p:nvSpPr>
        <p:spPr>
          <a:xfrm>
            <a:off x="0" y="6450856"/>
            <a:ext cx="11290300" cy="171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816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B903D1-D8C5-416A-AF3E-8746662A86FF}"/>
              </a:ext>
            </a:extLst>
          </p:cNvPr>
          <p:cNvSpPr txBox="1"/>
          <p:nvPr/>
        </p:nvSpPr>
        <p:spPr>
          <a:xfrm>
            <a:off x="450850" y="999639"/>
            <a:ext cx="11290299" cy="55399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>
                <a:ea typeface="+mn-lt"/>
                <a:cs typeface="+mn-lt"/>
              </a:rPr>
              <a:t>A Digital Identity consists of the user’s personal information, health records, shopping transactions, bank details, etc. </a:t>
            </a:r>
          </a:p>
          <a:p>
            <a:pPr algn="ctr"/>
            <a:endParaRPr lang="en-US" sz="3600">
              <a:ea typeface="+mn-lt"/>
              <a:cs typeface="+mn-lt"/>
            </a:endParaRPr>
          </a:p>
          <a:p>
            <a:pPr algn="ctr"/>
            <a:r>
              <a:rPr lang="en-US" sz="3600">
                <a:ea typeface="+mn-lt"/>
                <a:cs typeface="+mn-lt"/>
              </a:rPr>
              <a:t>A digital identifier or DID , is a unique 16-character alphanumeric string associated with an identity. The DID is used to retrieve the elements of the Digital Identity, via protocols that we have proposed.</a:t>
            </a:r>
            <a:r>
              <a:rPr lang="en-US" sz="3000">
                <a:ea typeface="+mn-lt"/>
                <a:cs typeface="+mn-lt"/>
              </a:rPr>
              <a:t>  </a:t>
            </a:r>
            <a:endParaRPr lang="en-US">
              <a:cs typeface="Calibri"/>
            </a:endParaRPr>
          </a:p>
          <a:p>
            <a:pPr algn="ctr"/>
            <a:br>
              <a:rPr lang="en-US"/>
            </a:br>
            <a:endParaRPr lang="en-US"/>
          </a:p>
          <a:p>
            <a:pPr algn="ctr"/>
            <a:endParaRPr lang="en-US" sz="3000"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83808D-F325-49FD-BE4C-D1A13D32EDC7}"/>
              </a:ext>
            </a:extLst>
          </p:cNvPr>
          <p:cNvSpPr/>
          <p:nvPr/>
        </p:nvSpPr>
        <p:spPr>
          <a:xfrm>
            <a:off x="11099800" y="6488182"/>
            <a:ext cx="889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689A18-EA70-403F-A40B-0F45E5A9E094}"/>
              </a:ext>
            </a:extLst>
          </p:cNvPr>
          <p:cNvSpPr/>
          <p:nvPr/>
        </p:nvSpPr>
        <p:spPr>
          <a:xfrm>
            <a:off x="0" y="6450856"/>
            <a:ext cx="11290300" cy="171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522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45">
            <a:extLst>
              <a:ext uri="{FF2B5EF4-FFF2-40B4-BE49-F238E27FC236}">
                <a16:creationId xmlns:a16="http://schemas.microsoft.com/office/drawing/2014/main" id="{8E63E9E3-C050-4C1C-A716-428F2B9AE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4268" y="6448425"/>
            <a:ext cx="2743200" cy="365125"/>
          </a:xfrm>
        </p:spPr>
        <p:txBody>
          <a:bodyPr/>
          <a:lstStyle/>
          <a:p>
            <a:fld id="{54834EA4-EAB6-48DE-AF59-ED8862BEC808}" type="slidenum">
              <a:rPr lang="en-US" smtClean="0"/>
              <a:t>6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A5F0F0-2C76-414A-94C9-6E85AFE4802A}"/>
              </a:ext>
            </a:extLst>
          </p:cNvPr>
          <p:cNvGrpSpPr/>
          <p:nvPr/>
        </p:nvGrpSpPr>
        <p:grpSpPr>
          <a:xfrm>
            <a:off x="772773" y="2038945"/>
            <a:ext cx="2784924" cy="1379475"/>
            <a:chOff x="261942" y="3640796"/>
            <a:chExt cx="2784924" cy="1379475"/>
          </a:xfrm>
          <a:solidFill>
            <a:schemeClr val="accent2"/>
          </a:solidFill>
        </p:grpSpPr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A37CF93C-6C79-419A-9809-DF05B1B054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42" y="3640796"/>
              <a:ext cx="2784924" cy="1378108"/>
            </a:xfrm>
            <a:custGeom>
              <a:avLst/>
              <a:gdLst>
                <a:gd name="T0" fmla="*/ 6096 w 6096"/>
                <a:gd name="T1" fmla="*/ 2325 h 3016"/>
                <a:gd name="T2" fmla="*/ 6096 w 6096"/>
                <a:gd name="T3" fmla="*/ 0 h 3016"/>
                <a:gd name="T4" fmla="*/ 0 w 6096"/>
                <a:gd name="T5" fmla="*/ 0 h 3016"/>
                <a:gd name="T6" fmla="*/ 0 w 6096"/>
                <a:gd name="T7" fmla="*/ 2854 h 3016"/>
                <a:gd name="T8" fmla="*/ 193 w 6096"/>
                <a:gd name="T9" fmla="*/ 3016 h 3016"/>
                <a:gd name="T10" fmla="*/ 5384 w 6096"/>
                <a:gd name="T11" fmla="*/ 3016 h 3016"/>
                <a:gd name="T12" fmla="*/ 6096 w 6096"/>
                <a:gd name="T13" fmla="*/ 2325 h 3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96" h="3016">
                  <a:moveTo>
                    <a:pt x="6096" y="2325"/>
                  </a:moveTo>
                  <a:cubicBezTo>
                    <a:pt x="6096" y="0"/>
                    <a:pt x="6096" y="0"/>
                    <a:pt x="60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54"/>
                    <a:pt x="0" y="2854"/>
                    <a:pt x="0" y="2854"/>
                  </a:cubicBezTo>
                  <a:cubicBezTo>
                    <a:pt x="0" y="2989"/>
                    <a:pt x="36" y="3016"/>
                    <a:pt x="193" y="3016"/>
                  </a:cubicBezTo>
                  <a:cubicBezTo>
                    <a:pt x="5384" y="3016"/>
                    <a:pt x="5384" y="3016"/>
                    <a:pt x="5384" y="3016"/>
                  </a:cubicBezTo>
                  <a:lnTo>
                    <a:pt x="6096" y="23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F051F697-8638-4803-8555-C951A8333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113" y="4703088"/>
              <a:ext cx="326753" cy="317183"/>
            </a:xfrm>
            <a:custGeom>
              <a:avLst/>
              <a:gdLst>
                <a:gd name="T0" fmla="*/ 1 w 714"/>
                <a:gd name="T1" fmla="*/ 692 h 693"/>
                <a:gd name="T2" fmla="*/ 72 w 714"/>
                <a:gd name="T3" fmla="*/ 228 h 693"/>
                <a:gd name="T4" fmla="*/ 257 w 714"/>
                <a:gd name="T5" fmla="*/ 64 h 693"/>
                <a:gd name="T6" fmla="*/ 714 w 714"/>
                <a:gd name="T7" fmla="*/ 0 h 693"/>
                <a:gd name="T8" fmla="*/ 1 w 714"/>
                <a:gd name="T9" fmla="*/ 692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4" h="693">
                  <a:moveTo>
                    <a:pt x="1" y="692"/>
                  </a:moveTo>
                  <a:cubicBezTo>
                    <a:pt x="122" y="384"/>
                    <a:pt x="72" y="228"/>
                    <a:pt x="72" y="228"/>
                  </a:cubicBezTo>
                  <a:cubicBezTo>
                    <a:pt x="69" y="133"/>
                    <a:pt x="125" y="94"/>
                    <a:pt x="257" y="64"/>
                  </a:cubicBezTo>
                  <a:cubicBezTo>
                    <a:pt x="714" y="0"/>
                    <a:pt x="714" y="0"/>
                    <a:pt x="714" y="0"/>
                  </a:cubicBezTo>
                  <a:cubicBezTo>
                    <a:pt x="714" y="0"/>
                    <a:pt x="0" y="693"/>
                    <a:pt x="1" y="69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240AF99-A9B8-4236-BBD3-5FCA906CDC57}"/>
              </a:ext>
            </a:extLst>
          </p:cNvPr>
          <p:cNvGrpSpPr/>
          <p:nvPr/>
        </p:nvGrpSpPr>
        <p:grpSpPr>
          <a:xfrm>
            <a:off x="4693599" y="2038945"/>
            <a:ext cx="2784924" cy="1379475"/>
            <a:chOff x="261942" y="3640796"/>
            <a:chExt cx="2784924" cy="1379475"/>
          </a:xfrm>
        </p:grpSpPr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5D384F4D-19C7-4679-BA38-D5380137C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42" y="3640796"/>
              <a:ext cx="2784924" cy="1378108"/>
            </a:xfrm>
            <a:custGeom>
              <a:avLst/>
              <a:gdLst>
                <a:gd name="T0" fmla="*/ 6096 w 6096"/>
                <a:gd name="T1" fmla="*/ 2325 h 3016"/>
                <a:gd name="T2" fmla="*/ 6096 w 6096"/>
                <a:gd name="T3" fmla="*/ 0 h 3016"/>
                <a:gd name="T4" fmla="*/ 0 w 6096"/>
                <a:gd name="T5" fmla="*/ 0 h 3016"/>
                <a:gd name="T6" fmla="*/ 0 w 6096"/>
                <a:gd name="T7" fmla="*/ 2854 h 3016"/>
                <a:gd name="T8" fmla="*/ 193 w 6096"/>
                <a:gd name="T9" fmla="*/ 3016 h 3016"/>
                <a:gd name="T10" fmla="*/ 5384 w 6096"/>
                <a:gd name="T11" fmla="*/ 3016 h 3016"/>
                <a:gd name="T12" fmla="*/ 6096 w 6096"/>
                <a:gd name="T13" fmla="*/ 2325 h 3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96" h="3016">
                  <a:moveTo>
                    <a:pt x="6096" y="2325"/>
                  </a:moveTo>
                  <a:cubicBezTo>
                    <a:pt x="6096" y="0"/>
                    <a:pt x="6096" y="0"/>
                    <a:pt x="60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54"/>
                    <a:pt x="0" y="2854"/>
                    <a:pt x="0" y="2854"/>
                  </a:cubicBezTo>
                  <a:cubicBezTo>
                    <a:pt x="0" y="2989"/>
                    <a:pt x="36" y="3016"/>
                    <a:pt x="193" y="3016"/>
                  </a:cubicBezTo>
                  <a:cubicBezTo>
                    <a:pt x="5384" y="3016"/>
                    <a:pt x="5384" y="3016"/>
                    <a:pt x="5384" y="3016"/>
                  </a:cubicBezTo>
                  <a:lnTo>
                    <a:pt x="6096" y="232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5AA19E2C-81AC-47CD-AA29-ACB9A62C5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113" y="4703088"/>
              <a:ext cx="326753" cy="317183"/>
            </a:xfrm>
            <a:custGeom>
              <a:avLst/>
              <a:gdLst>
                <a:gd name="T0" fmla="*/ 1 w 714"/>
                <a:gd name="T1" fmla="*/ 692 h 693"/>
                <a:gd name="T2" fmla="*/ 72 w 714"/>
                <a:gd name="T3" fmla="*/ 228 h 693"/>
                <a:gd name="T4" fmla="*/ 257 w 714"/>
                <a:gd name="T5" fmla="*/ 64 h 693"/>
                <a:gd name="T6" fmla="*/ 714 w 714"/>
                <a:gd name="T7" fmla="*/ 0 h 693"/>
                <a:gd name="T8" fmla="*/ 1 w 714"/>
                <a:gd name="T9" fmla="*/ 692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4" h="693">
                  <a:moveTo>
                    <a:pt x="1" y="692"/>
                  </a:moveTo>
                  <a:cubicBezTo>
                    <a:pt x="122" y="384"/>
                    <a:pt x="72" y="228"/>
                    <a:pt x="72" y="228"/>
                  </a:cubicBezTo>
                  <a:cubicBezTo>
                    <a:pt x="69" y="133"/>
                    <a:pt x="125" y="94"/>
                    <a:pt x="257" y="64"/>
                  </a:cubicBezTo>
                  <a:cubicBezTo>
                    <a:pt x="714" y="0"/>
                    <a:pt x="714" y="0"/>
                    <a:pt x="714" y="0"/>
                  </a:cubicBezTo>
                  <a:cubicBezTo>
                    <a:pt x="714" y="0"/>
                    <a:pt x="0" y="693"/>
                    <a:pt x="1" y="69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C6EDD16-AD0D-4EB9-AEAA-5C29C81D8468}"/>
              </a:ext>
            </a:extLst>
          </p:cNvPr>
          <p:cNvGrpSpPr/>
          <p:nvPr/>
        </p:nvGrpSpPr>
        <p:grpSpPr>
          <a:xfrm>
            <a:off x="8196987" y="2048884"/>
            <a:ext cx="2784924" cy="1379475"/>
            <a:chOff x="261942" y="3640796"/>
            <a:chExt cx="2784924" cy="1379475"/>
          </a:xfrm>
          <a:solidFill>
            <a:schemeClr val="accent2"/>
          </a:solidFill>
        </p:grpSpPr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AA4CA55B-A1A5-4BA3-BAF9-B04BB67AF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42" y="3640796"/>
              <a:ext cx="2784924" cy="1378108"/>
            </a:xfrm>
            <a:custGeom>
              <a:avLst/>
              <a:gdLst>
                <a:gd name="T0" fmla="*/ 6096 w 6096"/>
                <a:gd name="T1" fmla="*/ 2325 h 3016"/>
                <a:gd name="T2" fmla="*/ 6096 w 6096"/>
                <a:gd name="T3" fmla="*/ 0 h 3016"/>
                <a:gd name="T4" fmla="*/ 0 w 6096"/>
                <a:gd name="T5" fmla="*/ 0 h 3016"/>
                <a:gd name="T6" fmla="*/ 0 w 6096"/>
                <a:gd name="T7" fmla="*/ 2854 h 3016"/>
                <a:gd name="T8" fmla="*/ 193 w 6096"/>
                <a:gd name="T9" fmla="*/ 3016 h 3016"/>
                <a:gd name="T10" fmla="*/ 5384 w 6096"/>
                <a:gd name="T11" fmla="*/ 3016 h 3016"/>
                <a:gd name="T12" fmla="*/ 6096 w 6096"/>
                <a:gd name="T13" fmla="*/ 2325 h 3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96" h="3016">
                  <a:moveTo>
                    <a:pt x="6096" y="2325"/>
                  </a:moveTo>
                  <a:cubicBezTo>
                    <a:pt x="6096" y="0"/>
                    <a:pt x="6096" y="0"/>
                    <a:pt x="60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54"/>
                    <a:pt x="0" y="2854"/>
                    <a:pt x="0" y="2854"/>
                  </a:cubicBezTo>
                  <a:cubicBezTo>
                    <a:pt x="0" y="2989"/>
                    <a:pt x="36" y="3016"/>
                    <a:pt x="193" y="3016"/>
                  </a:cubicBezTo>
                  <a:cubicBezTo>
                    <a:pt x="5384" y="3016"/>
                    <a:pt x="5384" y="3016"/>
                    <a:pt x="5384" y="3016"/>
                  </a:cubicBezTo>
                  <a:lnTo>
                    <a:pt x="6096" y="23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8A50CCF3-6969-48FD-9081-0A599E419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113" y="4703088"/>
              <a:ext cx="326753" cy="317183"/>
            </a:xfrm>
            <a:custGeom>
              <a:avLst/>
              <a:gdLst>
                <a:gd name="T0" fmla="*/ 1 w 714"/>
                <a:gd name="T1" fmla="*/ 692 h 693"/>
                <a:gd name="T2" fmla="*/ 72 w 714"/>
                <a:gd name="T3" fmla="*/ 228 h 693"/>
                <a:gd name="T4" fmla="*/ 257 w 714"/>
                <a:gd name="T5" fmla="*/ 64 h 693"/>
                <a:gd name="T6" fmla="*/ 714 w 714"/>
                <a:gd name="T7" fmla="*/ 0 h 693"/>
                <a:gd name="T8" fmla="*/ 1 w 714"/>
                <a:gd name="T9" fmla="*/ 692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4" h="693">
                  <a:moveTo>
                    <a:pt x="1" y="692"/>
                  </a:moveTo>
                  <a:cubicBezTo>
                    <a:pt x="122" y="384"/>
                    <a:pt x="72" y="228"/>
                    <a:pt x="72" y="228"/>
                  </a:cubicBezTo>
                  <a:cubicBezTo>
                    <a:pt x="69" y="133"/>
                    <a:pt x="125" y="94"/>
                    <a:pt x="257" y="64"/>
                  </a:cubicBezTo>
                  <a:cubicBezTo>
                    <a:pt x="714" y="0"/>
                    <a:pt x="714" y="0"/>
                    <a:pt x="714" y="0"/>
                  </a:cubicBezTo>
                  <a:cubicBezTo>
                    <a:pt x="714" y="0"/>
                    <a:pt x="0" y="693"/>
                    <a:pt x="1" y="69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C9529D20-15F5-499D-A0B7-AE699A445C67}"/>
              </a:ext>
            </a:extLst>
          </p:cNvPr>
          <p:cNvSpPr txBox="1"/>
          <p:nvPr/>
        </p:nvSpPr>
        <p:spPr>
          <a:xfrm>
            <a:off x="1802836" y="2312579"/>
            <a:ext cx="15621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/>
              <a:t>Creation and storage of Digital Identity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3B87351-365E-47DA-A360-D94B6C05D443}"/>
              </a:ext>
            </a:extLst>
          </p:cNvPr>
          <p:cNvSpPr txBox="1"/>
          <p:nvPr/>
        </p:nvSpPr>
        <p:spPr>
          <a:xfrm>
            <a:off x="9285530" y="2312204"/>
            <a:ext cx="15621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/>
              <a:t>Carving out partial identity based on request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FDAB56D-B79E-44B5-9C4D-4F4707D05D41}"/>
              </a:ext>
            </a:extLst>
          </p:cNvPr>
          <p:cNvSpPr txBox="1"/>
          <p:nvPr/>
        </p:nvSpPr>
        <p:spPr>
          <a:xfrm>
            <a:off x="5744387" y="2313642"/>
            <a:ext cx="15621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User’s control, tracking and sharing of DID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F708F06-F490-4E76-A910-5253A10E4577}"/>
              </a:ext>
            </a:extLst>
          </p:cNvPr>
          <p:cNvSpPr txBox="1"/>
          <p:nvPr/>
        </p:nvSpPr>
        <p:spPr>
          <a:xfrm>
            <a:off x="843599" y="2269205"/>
            <a:ext cx="894259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5400" b="1">
                <a:latin typeface="+mj-lt"/>
              </a:rPr>
              <a:t>01</a:t>
            </a:r>
            <a:endParaRPr lang="en-US" sz="6000">
              <a:latin typeface="+mj-lt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540F4C5-2B5C-4ED1-BFB8-0D6E94FD1727}"/>
              </a:ext>
            </a:extLst>
          </p:cNvPr>
          <p:cNvSpPr txBox="1"/>
          <p:nvPr/>
        </p:nvSpPr>
        <p:spPr>
          <a:xfrm>
            <a:off x="8276811" y="2268884"/>
            <a:ext cx="894259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5400" b="1">
                <a:latin typeface="+mj-lt"/>
              </a:rPr>
              <a:t>03</a:t>
            </a:r>
            <a:endParaRPr lang="en-US" sz="6000">
              <a:latin typeface="+mj-lt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5EC2345-9E5B-40DE-A640-D3792DC4E4CD}"/>
              </a:ext>
            </a:extLst>
          </p:cNvPr>
          <p:cNvSpPr txBox="1"/>
          <p:nvPr/>
        </p:nvSpPr>
        <p:spPr>
          <a:xfrm>
            <a:off x="4773423" y="2316175"/>
            <a:ext cx="894259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5400" b="1">
                <a:solidFill>
                  <a:schemeClr val="bg1"/>
                </a:solidFill>
                <a:latin typeface="+mj-lt"/>
              </a:rPr>
              <a:t>02</a:t>
            </a:r>
            <a:endParaRPr lang="en-US" sz="60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D7CE933-2955-4E29-8F08-03D088D543E1}"/>
              </a:ext>
            </a:extLst>
          </p:cNvPr>
          <p:cNvGrpSpPr/>
          <p:nvPr/>
        </p:nvGrpSpPr>
        <p:grpSpPr>
          <a:xfrm>
            <a:off x="286643" y="4343180"/>
            <a:ext cx="1747163" cy="749194"/>
            <a:chOff x="261942" y="3640796"/>
            <a:chExt cx="2784924" cy="1379475"/>
          </a:xfrm>
          <a:solidFill>
            <a:schemeClr val="accent2"/>
          </a:solidFill>
        </p:grpSpPr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46267735-0C50-47CD-8052-8D968FA74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42" y="3640796"/>
              <a:ext cx="2784924" cy="1378108"/>
            </a:xfrm>
            <a:custGeom>
              <a:avLst/>
              <a:gdLst>
                <a:gd name="T0" fmla="*/ 6096 w 6096"/>
                <a:gd name="T1" fmla="*/ 2325 h 3016"/>
                <a:gd name="T2" fmla="*/ 6096 w 6096"/>
                <a:gd name="T3" fmla="*/ 0 h 3016"/>
                <a:gd name="T4" fmla="*/ 0 w 6096"/>
                <a:gd name="T5" fmla="*/ 0 h 3016"/>
                <a:gd name="T6" fmla="*/ 0 w 6096"/>
                <a:gd name="T7" fmla="*/ 2854 h 3016"/>
                <a:gd name="T8" fmla="*/ 193 w 6096"/>
                <a:gd name="T9" fmla="*/ 3016 h 3016"/>
                <a:gd name="T10" fmla="*/ 5384 w 6096"/>
                <a:gd name="T11" fmla="*/ 3016 h 3016"/>
                <a:gd name="T12" fmla="*/ 6096 w 6096"/>
                <a:gd name="T13" fmla="*/ 2325 h 3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96" h="3016">
                  <a:moveTo>
                    <a:pt x="6096" y="2325"/>
                  </a:moveTo>
                  <a:cubicBezTo>
                    <a:pt x="6096" y="0"/>
                    <a:pt x="6096" y="0"/>
                    <a:pt x="60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54"/>
                    <a:pt x="0" y="2854"/>
                    <a:pt x="0" y="2854"/>
                  </a:cubicBezTo>
                  <a:cubicBezTo>
                    <a:pt x="0" y="2989"/>
                    <a:pt x="36" y="3016"/>
                    <a:pt x="193" y="3016"/>
                  </a:cubicBezTo>
                  <a:cubicBezTo>
                    <a:pt x="5384" y="3016"/>
                    <a:pt x="5384" y="3016"/>
                    <a:pt x="5384" y="3016"/>
                  </a:cubicBezTo>
                  <a:lnTo>
                    <a:pt x="6096" y="23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1"/>
                <a:t>Registration</a:t>
              </a:r>
            </a:p>
          </p:txBody>
        </p:sp>
        <p:sp>
          <p:nvSpPr>
            <p:cNvPr id="46" name="Freeform 23">
              <a:extLst>
                <a:ext uri="{FF2B5EF4-FFF2-40B4-BE49-F238E27FC236}">
                  <a16:creationId xmlns:a16="http://schemas.microsoft.com/office/drawing/2014/main" id="{47AD6110-D426-4BE4-A93F-E40271D6AF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113" y="4703088"/>
              <a:ext cx="326753" cy="317183"/>
            </a:xfrm>
            <a:custGeom>
              <a:avLst/>
              <a:gdLst>
                <a:gd name="T0" fmla="*/ 1 w 714"/>
                <a:gd name="T1" fmla="*/ 692 h 693"/>
                <a:gd name="T2" fmla="*/ 72 w 714"/>
                <a:gd name="T3" fmla="*/ 228 h 693"/>
                <a:gd name="T4" fmla="*/ 257 w 714"/>
                <a:gd name="T5" fmla="*/ 64 h 693"/>
                <a:gd name="T6" fmla="*/ 714 w 714"/>
                <a:gd name="T7" fmla="*/ 0 h 693"/>
                <a:gd name="T8" fmla="*/ 1 w 714"/>
                <a:gd name="T9" fmla="*/ 692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4" h="693">
                  <a:moveTo>
                    <a:pt x="1" y="692"/>
                  </a:moveTo>
                  <a:cubicBezTo>
                    <a:pt x="122" y="384"/>
                    <a:pt x="72" y="228"/>
                    <a:pt x="72" y="228"/>
                  </a:cubicBezTo>
                  <a:cubicBezTo>
                    <a:pt x="69" y="133"/>
                    <a:pt x="125" y="94"/>
                    <a:pt x="257" y="64"/>
                  </a:cubicBezTo>
                  <a:cubicBezTo>
                    <a:pt x="714" y="0"/>
                    <a:pt x="714" y="0"/>
                    <a:pt x="714" y="0"/>
                  </a:cubicBezTo>
                  <a:cubicBezTo>
                    <a:pt x="714" y="0"/>
                    <a:pt x="0" y="693"/>
                    <a:pt x="1" y="69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4866E87-E34E-4A2B-B7D7-1A9CCA1C1028}"/>
              </a:ext>
            </a:extLst>
          </p:cNvPr>
          <p:cNvGrpSpPr/>
          <p:nvPr/>
        </p:nvGrpSpPr>
        <p:grpSpPr>
          <a:xfrm>
            <a:off x="2443527" y="4343181"/>
            <a:ext cx="1860118" cy="748452"/>
            <a:chOff x="261942" y="3640796"/>
            <a:chExt cx="2784924" cy="1379475"/>
          </a:xfrm>
        </p:grpSpPr>
        <p:sp>
          <p:nvSpPr>
            <p:cNvPr id="48" name="Freeform 22">
              <a:extLst>
                <a:ext uri="{FF2B5EF4-FFF2-40B4-BE49-F238E27FC236}">
                  <a16:creationId xmlns:a16="http://schemas.microsoft.com/office/drawing/2014/main" id="{29746E22-D651-41DB-9A42-A3907B4C24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42" y="3640796"/>
              <a:ext cx="2784924" cy="1378108"/>
            </a:xfrm>
            <a:custGeom>
              <a:avLst/>
              <a:gdLst>
                <a:gd name="T0" fmla="*/ 6096 w 6096"/>
                <a:gd name="T1" fmla="*/ 2325 h 3016"/>
                <a:gd name="T2" fmla="*/ 6096 w 6096"/>
                <a:gd name="T3" fmla="*/ 0 h 3016"/>
                <a:gd name="T4" fmla="*/ 0 w 6096"/>
                <a:gd name="T5" fmla="*/ 0 h 3016"/>
                <a:gd name="T6" fmla="*/ 0 w 6096"/>
                <a:gd name="T7" fmla="*/ 2854 h 3016"/>
                <a:gd name="T8" fmla="*/ 193 w 6096"/>
                <a:gd name="T9" fmla="*/ 3016 h 3016"/>
                <a:gd name="T10" fmla="*/ 5384 w 6096"/>
                <a:gd name="T11" fmla="*/ 3016 h 3016"/>
                <a:gd name="T12" fmla="*/ 6096 w 6096"/>
                <a:gd name="T13" fmla="*/ 2325 h 3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96" h="3016">
                  <a:moveTo>
                    <a:pt x="6096" y="2325"/>
                  </a:moveTo>
                  <a:cubicBezTo>
                    <a:pt x="6096" y="0"/>
                    <a:pt x="6096" y="0"/>
                    <a:pt x="60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54"/>
                    <a:pt x="0" y="2854"/>
                    <a:pt x="0" y="2854"/>
                  </a:cubicBezTo>
                  <a:cubicBezTo>
                    <a:pt x="0" y="2989"/>
                    <a:pt x="36" y="3016"/>
                    <a:pt x="193" y="3016"/>
                  </a:cubicBezTo>
                  <a:cubicBezTo>
                    <a:pt x="5384" y="3016"/>
                    <a:pt x="5384" y="3016"/>
                    <a:pt x="5384" y="3016"/>
                  </a:cubicBezTo>
                  <a:lnTo>
                    <a:pt x="6096" y="232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Authentication</a:t>
              </a:r>
            </a:p>
          </p:txBody>
        </p:sp>
        <p:sp>
          <p:nvSpPr>
            <p:cNvPr id="49" name="Freeform 23">
              <a:extLst>
                <a:ext uri="{FF2B5EF4-FFF2-40B4-BE49-F238E27FC236}">
                  <a16:creationId xmlns:a16="http://schemas.microsoft.com/office/drawing/2014/main" id="{78311B68-71E5-489A-AEC6-346DF365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113" y="4703088"/>
              <a:ext cx="326753" cy="317183"/>
            </a:xfrm>
            <a:custGeom>
              <a:avLst/>
              <a:gdLst>
                <a:gd name="T0" fmla="*/ 1 w 714"/>
                <a:gd name="T1" fmla="*/ 692 h 693"/>
                <a:gd name="T2" fmla="*/ 72 w 714"/>
                <a:gd name="T3" fmla="*/ 228 h 693"/>
                <a:gd name="T4" fmla="*/ 257 w 714"/>
                <a:gd name="T5" fmla="*/ 64 h 693"/>
                <a:gd name="T6" fmla="*/ 714 w 714"/>
                <a:gd name="T7" fmla="*/ 0 h 693"/>
                <a:gd name="T8" fmla="*/ 1 w 714"/>
                <a:gd name="T9" fmla="*/ 692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4" h="693">
                  <a:moveTo>
                    <a:pt x="1" y="692"/>
                  </a:moveTo>
                  <a:cubicBezTo>
                    <a:pt x="122" y="384"/>
                    <a:pt x="72" y="228"/>
                    <a:pt x="72" y="228"/>
                  </a:cubicBezTo>
                  <a:cubicBezTo>
                    <a:pt x="69" y="133"/>
                    <a:pt x="125" y="94"/>
                    <a:pt x="257" y="64"/>
                  </a:cubicBezTo>
                  <a:cubicBezTo>
                    <a:pt x="714" y="0"/>
                    <a:pt x="714" y="0"/>
                    <a:pt x="714" y="0"/>
                  </a:cubicBezTo>
                  <a:cubicBezTo>
                    <a:pt x="714" y="0"/>
                    <a:pt x="0" y="693"/>
                    <a:pt x="1" y="69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180E4A-DA68-4C11-80E3-8B9354B8B2EB}"/>
              </a:ext>
            </a:extLst>
          </p:cNvPr>
          <p:cNvCxnSpPr>
            <a:cxnSpLocks/>
          </p:cNvCxnSpPr>
          <p:nvPr/>
        </p:nvCxnSpPr>
        <p:spPr>
          <a:xfrm flipH="1">
            <a:off x="1570383" y="3448878"/>
            <a:ext cx="352268" cy="744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64175A-329F-4FE8-8A18-933655853B29}"/>
              </a:ext>
            </a:extLst>
          </p:cNvPr>
          <p:cNvCxnSpPr>
            <a:cxnSpLocks/>
          </p:cNvCxnSpPr>
          <p:nvPr/>
        </p:nvCxnSpPr>
        <p:spPr>
          <a:xfrm>
            <a:off x="2278313" y="3463175"/>
            <a:ext cx="335678" cy="711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B35D782-2617-4550-A706-4EEC2F167687}"/>
              </a:ext>
            </a:extLst>
          </p:cNvPr>
          <p:cNvGrpSpPr/>
          <p:nvPr/>
        </p:nvGrpSpPr>
        <p:grpSpPr>
          <a:xfrm>
            <a:off x="5250672" y="4341697"/>
            <a:ext cx="1747163" cy="749194"/>
            <a:chOff x="261942" y="3640796"/>
            <a:chExt cx="2784924" cy="1379475"/>
          </a:xfrm>
          <a:solidFill>
            <a:schemeClr val="accent2"/>
          </a:solidFill>
        </p:grpSpPr>
        <p:sp>
          <p:nvSpPr>
            <p:cNvPr id="61" name="Freeform 22">
              <a:extLst>
                <a:ext uri="{FF2B5EF4-FFF2-40B4-BE49-F238E27FC236}">
                  <a16:creationId xmlns:a16="http://schemas.microsoft.com/office/drawing/2014/main" id="{6C4132B9-FBE9-4047-B50B-61C01EF1A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42" y="3640796"/>
              <a:ext cx="2784924" cy="1378108"/>
            </a:xfrm>
            <a:custGeom>
              <a:avLst/>
              <a:gdLst>
                <a:gd name="T0" fmla="*/ 6096 w 6096"/>
                <a:gd name="T1" fmla="*/ 2325 h 3016"/>
                <a:gd name="T2" fmla="*/ 6096 w 6096"/>
                <a:gd name="T3" fmla="*/ 0 h 3016"/>
                <a:gd name="T4" fmla="*/ 0 w 6096"/>
                <a:gd name="T5" fmla="*/ 0 h 3016"/>
                <a:gd name="T6" fmla="*/ 0 w 6096"/>
                <a:gd name="T7" fmla="*/ 2854 h 3016"/>
                <a:gd name="T8" fmla="*/ 193 w 6096"/>
                <a:gd name="T9" fmla="*/ 3016 h 3016"/>
                <a:gd name="T10" fmla="*/ 5384 w 6096"/>
                <a:gd name="T11" fmla="*/ 3016 h 3016"/>
                <a:gd name="T12" fmla="*/ 6096 w 6096"/>
                <a:gd name="T13" fmla="*/ 2325 h 3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96" h="3016">
                  <a:moveTo>
                    <a:pt x="6096" y="2325"/>
                  </a:moveTo>
                  <a:cubicBezTo>
                    <a:pt x="6096" y="0"/>
                    <a:pt x="6096" y="0"/>
                    <a:pt x="60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54"/>
                    <a:pt x="0" y="2854"/>
                    <a:pt x="0" y="2854"/>
                  </a:cubicBezTo>
                  <a:cubicBezTo>
                    <a:pt x="0" y="2989"/>
                    <a:pt x="36" y="3016"/>
                    <a:pt x="193" y="3016"/>
                  </a:cubicBezTo>
                  <a:cubicBezTo>
                    <a:pt x="5384" y="3016"/>
                    <a:pt x="5384" y="3016"/>
                    <a:pt x="5384" y="3016"/>
                  </a:cubicBezTo>
                  <a:lnTo>
                    <a:pt x="6096" y="23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1"/>
                <a:t>Permission</a:t>
              </a:r>
            </a:p>
          </p:txBody>
        </p:sp>
        <p:sp>
          <p:nvSpPr>
            <p:cNvPr id="68" name="Freeform 23">
              <a:extLst>
                <a:ext uri="{FF2B5EF4-FFF2-40B4-BE49-F238E27FC236}">
                  <a16:creationId xmlns:a16="http://schemas.microsoft.com/office/drawing/2014/main" id="{772B3A68-83CA-4033-B410-DCBBC2076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113" y="4703088"/>
              <a:ext cx="326753" cy="317183"/>
            </a:xfrm>
            <a:custGeom>
              <a:avLst/>
              <a:gdLst>
                <a:gd name="T0" fmla="*/ 1 w 714"/>
                <a:gd name="T1" fmla="*/ 692 h 693"/>
                <a:gd name="T2" fmla="*/ 72 w 714"/>
                <a:gd name="T3" fmla="*/ 228 h 693"/>
                <a:gd name="T4" fmla="*/ 257 w 714"/>
                <a:gd name="T5" fmla="*/ 64 h 693"/>
                <a:gd name="T6" fmla="*/ 714 w 714"/>
                <a:gd name="T7" fmla="*/ 0 h 693"/>
                <a:gd name="T8" fmla="*/ 1 w 714"/>
                <a:gd name="T9" fmla="*/ 692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4" h="693">
                  <a:moveTo>
                    <a:pt x="1" y="692"/>
                  </a:moveTo>
                  <a:cubicBezTo>
                    <a:pt x="122" y="384"/>
                    <a:pt x="72" y="228"/>
                    <a:pt x="72" y="228"/>
                  </a:cubicBezTo>
                  <a:cubicBezTo>
                    <a:pt x="69" y="133"/>
                    <a:pt x="125" y="94"/>
                    <a:pt x="257" y="64"/>
                  </a:cubicBezTo>
                  <a:cubicBezTo>
                    <a:pt x="714" y="0"/>
                    <a:pt x="714" y="0"/>
                    <a:pt x="714" y="0"/>
                  </a:cubicBezTo>
                  <a:cubicBezTo>
                    <a:pt x="714" y="0"/>
                    <a:pt x="0" y="693"/>
                    <a:pt x="1" y="69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CCB486A-6A9C-429D-AEF0-042ECA2207AD}"/>
              </a:ext>
            </a:extLst>
          </p:cNvPr>
          <p:cNvCxnSpPr/>
          <p:nvPr/>
        </p:nvCxnSpPr>
        <p:spPr>
          <a:xfrm>
            <a:off x="6086061" y="3463175"/>
            <a:ext cx="0" cy="729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E534339-58F9-4169-899C-0A986F69D088}"/>
              </a:ext>
            </a:extLst>
          </p:cNvPr>
          <p:cNvGrpSpPr/>
          <p:nvPr/>
        </p:nvGrpSpPr>
        <p:grpSpPr>
          <a:xfrm>
            <a:off x="9999960" y="4342956"/>
            <a:ext cx="1860118" cy="748452"/>
            <a:chOff x="261942" y="3640796"/>
            <a:chExt cx="2784924" cy="1379475"/>
          </a:xfrm>
        </p:grpSpPr>
        <p:sp>
          <p:nvSpPr>
            <p:cNvPr id="84" name="Freeform 22">
              <a:extLst>
                <a:ext uri="{FF2B5EF4-FFF2-40B4-BE49-F238E27FC236}">
                  <a16:creationId xmlns:a16="http://schemas.microsoft.com/office/drawing/2014/main" id="{28B043D8-C564-4F71-92F8-9AE3F60E5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42" y="3640796"/>
              <a:ext cx="2784924" cy="1378108"/>
            </a:xfrm>
            <a:custGeom>
              <a:avLst/>
              <a:gdLst>
                <a:gd name="T0" fmla="*/ 6096 w 6096"/>
                <a:gd name="T1" fmla="*/ 2325 h 3016"/>
                <a:gd name="T2" fmla="*/ 6096 w 6096"/>
                <a:gd name="T3" fmla="*/ 0 h 3016"/>
                <a:gd name="T4" fmla="*/ 0 w 6096"/>
                <a:gd name="T5" fmla="*/ 0 h 3016"/>
                <a:gd name="T6" fmla="*/ 0 w 6096"/>
                <a:gd name="T7" fmla="*/ 2854 h 3016"/>
                <a:gd name="T8" fmla="*/ 193 w 6096"/>
                <a:gd name="T9" fmla="*/ 3016 h 3016"/>
                <a:gd name="T10" fmla="*/ 5384 w 6096"/>
                <a:gd name="T11" fmla="*/ 3016 h 3016"/>
                <a:gd name="T12" fmla="*/ 6096 w 6096"/>
                <a:gd name="T13" fmla="*/ 2325 h 3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96" h="3016">
                  <a:moveTo>
                    <a:pt x="6096" y="2325"/>
                  </a:moveTo>
                  <a:cubicBezTo>
                    <a:pt x="6096" y="0"/>
                    <a:pt x="6096" y="0"/>
                    <a:pt x="60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54"/>
                    <a:pt x="0" y="2854"/>
                    <a:pt x="0" y="2854"/>
                  </a:cubicBezTo>
                  <a:cubicBezTo>
                    <a:pt x="0" y="2989"/>
                    <a:pt x="36" y="3016"/>
                    <a:pt x="193" y="3016"/>
                  </a:cubicBezTo>
                  <a:cubicBezTo>
                    <a:pt x="5384" y="3016"/>
                    <a:pt x="5384" y="3016"/>
                    <a:pt x="5384" y="3016"/>
                  </a:cubicBezTo>
                  <a:lnTo>
                    <a:pt x="6096" y="232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Data Retrieval</a:t>
              </a:r>
            </a:p>
          </p:txBody>
        </p:sp>
        <p:sp>
          <p:nvSpPr>
            <p:cNvPr id="85" name="Freeform 23">
              <a:extLst>
                <a:ext uri="{FF2B5EF4-FFF2-40B4-BE49-F238E27FC236}">
                  <a16:creationId xmlns:a16="http://schemas.microsoft.com/office/drawing/2014/main" id="{970A4D78-22B0-4E17-9CCE-1A65CE8433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113" y="4703088"/>
              <a:ext cx="326753" cy="317183"/>
            </a:xfrm>
            <a:custGeom>
              <a:avLst/>
              <a:gdLst>
                <a:gd name="T0" fmla="*/ 1 w 714"/>
                <a:gd name="T1" fmla="*/ 692 h 693"/>
                <a:gd name="T2" fmla="*/ 72 w 714"/>
                <a:gd name="T3" fmla="*/ 228 h 693"/>
                <a:gd name="T4" fmla="*/ 257 w 714"/>
                <a:gd name="T5" fmla="*/ 64 h 693"/>
                <a:gd name="T6" fmla="*/ 714 w 714"/>
                <a:gd name="T7" fmla="*/ 0 h 693"/>
                <a:gd name="T8" fmla="*/ 1 w 714"/>
                <a:gd name="T9" fmla="*/ 692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4" h="693">
                  <a:moveTo>
                    <a:pt x="1" y="692"/>
                  </a:moveTo>
                  <a:cubicBezTo>
                    <a:pt x="122" y="384"/>
                    <a:pt x="72" y="228"/>
                    <a:pt x="72" y="228"/>
                  </a:cubicBezTo>
                  <a:cubicBezTo>
                    <a:pt x="69" y="133"/>
                    <a:pt x="125" y="94"/>
                    <a:pt x="257" y="64"/>
                  </a:cubicBezTo>
                  <a:cubicBezTo>
                    <a:pt x="714" y="0"/>
                    <a:pt x="714" y="0"/>
                    <a:pt x="714" y="0"/>
                  </a:cubicBezTo>
                  <a:cubicBezTo>
                    <a:pt x="714" y="0"/>
                    <a:pt x="0" y="693"/>
                    <a:pt x="1" y="69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FEA3500-67A0-43F3-8555-96F51279FFB1}"/>
              </a:ext>
            </a:extLst>
          </p:cNvPr>
          <p:cNvCxnSpPr>
            <a:cxnSpLocks/>
          </p:cNvCxnSpPr>
          <p:nvPr/>
        </p:nvCxnSpPr>
        <p:spPr>
          <a:xfrm flipH="1">
            <a:off x="8988270" y="3491948"/>
            <a:ext cx="352268" cy="744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871E172-E9C2-45AE-B58C-60714EC128C9}"/>
              </a:ext>
            </a:extLst>
          </p:cNvPr>
          <p:cNvCxnSpPr>
            <a:cxnSpLocks/>
          </p:cNvCxnSpPr>
          <p:nvPr/>
        </p:nvCxnSpPr>
        <p:spPr>
          <a:xfrm>
            <a:off x="9696200" y="3506245"/>
            <a:ext cx="335678" cy="711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F2303CA-CC07-47A1-9A3C-4BFD48AE4C85}"/>
              </a:ext>
            </a:extLst>
          </p:cNvPr>
          <p:cNvSpPr txBox="1"/>
          <p:nvPr/>
        </p:nvSpPr>
        <p:spPr>
          <a:xfrm>
            <a:off x="336550" y="234804"/>
            <a:ext cx="11572134" cy="53860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500" b="1">
                <a:latin typeface="+mj-lt"/>
              </a:rPr>
              <a:t>Problem Statements</a:t>
            </a:r>
            <a:endParaRPr lang="en-US" sz="3500">
              <a:latin typeface="+mj-lt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0610AF-1611-4FC7-9583-2236A768476F}"/>
              </a:ext>
            </a:extLst>
          </p:cNvPr>
          <p:cNvSpPr/>
          <p:nvPr/>
        </p:nvSpPr>
        <p:spPr>
          <a:xfrm>
            <a:off x="11099800" y="6488182"/>
            <a:ext cx="889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89DE614-20CC-412E-B2E4-EB64EE999762}"/>
              </a:ext>
            </a:extLst>
          </p:cNvPr>
          <p:cNvSpPr/>
          <p:nvPr/>
        </p:nvSpPr>
        <p:spPr>
          <a:xfrm>
            <a:off x="0" y="6450856"/>
            <a:ext cx="11290300" cy="171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8615A24-F8F6-4F92-B042-3AED033F2AD9}"/>
              </a:ext>
            </a:extLst>
          </p:cNvPr>
          <p:cNvGrpSpPr/>
          <p:nvPr/>
        </p:nvGrpSpPr>
        <p:grpSpPr>
          <a:xfrm>
            <a:off x="7839740" y="4341697"/>
            <a:ext cx="1747163" cy="749194"/>
            <a:chOff x="261942" y="3640796"/>
            <a:chExt cx="2784924" cy="1379475"/>
          </a:xfrm>
          <a:solidFill>
            <a:schemeClr val="accent2"/>
          </a:solidFill>
        </p:grpSpPr>
        <p:sp>
          <p:nvSpPr>
            <p:cNvPr id="42" name="Freeform 22">
              <a:extLst>
                <a:ext uri="{FF2B5EF4-FFF2-40B4-BE49-F238E27FC236}">
                  <a16:creationId xmlns:a16="http://schemas.microsoft.com/office/drawing/2014/main" id="{17F706B7-2B83-49BF-A7CF-D96FCA7AD0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42" y="3640796"/>
              <a:ext cx="2784924" cy="1378108"/>
            </a:xfrm>
            <a:custGeom>
              <a:avLst/>
              <a:gdLst>
                <a:gd name="T0" fmla="*/ 6096 w 6096"/>
                <a:gd name="T1" fmla="*/ 2325 h 3016"/>
                <a:gd name="T2" fmla="*/ 6096 w 6096"/>
                <a:gd name="T3" fmla="*/ 0 h 3016"/>
                <a:gd name="T4" fmla="*/ 0 w 6096"/>
                <a:gd name="T5" fmla="*/ 0 h 3016"/>
                <a:gd name="T6" fmla="*/ 0 w 6096"/>
                <a:gd name="T7" fmla="*/ 2854 h 3016"/>
                <a:gd name="T8" fmla="*/ 193 w 6096"/>
                <a:gd name="T9" fmla="*/ 3016 h 3016"/>
                <a:gd name="T10" fmla="*/ 5384 w 6096"/>
                <a:gd name="T11" fmla="*/ 3016 h 3016"/>
                <a:gd name="T12" fmla="*/ 6096 w 6096"/>
                <a:gd name="T13" fmla="*/ 2325 h 3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96" h="3016">
                  <a:moveTo>
                    <a:pt x="6096" y="2325"/>
                  </a:moveTo>
                  <a:cubicBezTo>
                    <a:pt x="6096" y="0"/>
                    <a:pt x="6096" y="0"/>
                    <a:pt x="60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54"/>
                    <a:pt x="0" y="2854"/>
                    <a:pt x="0" y="2854"/>
                  </a:cubicBezTo>
                  <a:cubicBezTo>
                    <a:pt x="0" y="2989"/>
                    <a:pt x="36" y="3016"/>
                    <a:pt x="193" y="3016"/>
                  </a:cubicBezTo>
                  <a:cubicBezTo>
                    <a:pt x="5384" y="3016"/>
                    <a:pt x="5384" y="3016"/>
                    <a:pt x="5384" y="3016"/>
                  </a:cubicBezTo>
                  <a:lnTo>
                    <a:pt x="6096" y="23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1"/>
                <a:t>Permission</a:t>
              </a:r>
            </a:p>
          </p:txBody>
        </p:sp>
        <p:sp>
          <p:nvSpPr>
            <p:cNvPr id="53" name="Freeform 23">
              <a:extLst>
                <a:ext uri="{FF2B5EF4-FFF2-40B4-BE49-F238E27FC236}">
                  <a16:creationId xmlns:a16="http://schemas.microsoft.com/office/drawing/2014/main" id="{06F2D505-DECD-4887-8B61-A1EFABC776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113" y="4703088"/>
              <a:ext cx="326753" cy="317183"/>
            </a:xfrm>
            <a:custGeom>
              <a:avLst/>
              <a:gdLst>
                <a:gd name="T0" fmla="*/ 1 w 714"/>
                <a:gd name="T1" fmla="*/ 692 h 693"/>
                <a:gd name="T2" fmla="*/ 72 w 714"/>
                <a:gd name="T3" fmla="*/ 228 h 693"/>
                <a:gd name="T4" fmla="*/ 257 w 714"/>
                <a:gd name="T5" fmla="*/ 64 h 693"/>
                <a:gd name="T6" fmla="*/ 714 w 714"/>
                <a:gd name="T7" fmla="*/ 0 h 693"/>
                <a:gd name="T8" fmla="*/ 1 w 714"/>
                <a:gd name="T9" fmla="*/ 692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4" h="693">
                  <a:moveTo>
                    <a:pt x="1" y="692"/>
                  </a:moveTo>
                  <a:cubicBezTo>
                    <a:pt x="122" y="384"/>
                    <a:pt x="72" y="228"/>
                    <a:pt x="72" y="228"/>
                  </a:cubicBezTo>
                  <a:cubicBezTo>
                    <a:pt x="69" y="133"/>
                    <a:pt x="125" y="94"/>
                    <a:pt x="257" y="64"/>
                  </a:cubicBezTo>
                  <a:cubicBezTo>
                    <a:pt x="714" y="0"/>
                    <a:pt x="714" y="0"/>
                    <a:pt x="714" y="0"/>
                  </a:cubicBezTo>
                  <a:cubicBezTo>
                    <a:pt x="714" y="0"/>
                    <a:pt x="0" y="693"/>
                    <a:pt x="1" y="69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3471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48553-A9F5-4AF2-98B4-D2FE20DC9B39}"/>
              </a:ext>
            </a:extLst>
          </p:cNvPr>
          <p:cNvSpPr txBox="1"/>
          <p:nvPr/>
        </p:nvSpPr>
        <p:spPr>
          <a:xfrm>
            <a:off x="278296" y="1149004"/>
            <a:ext cx="11012004" cy="40626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3000">
                <a:latin typeface="+mj-lt"/>
              </a:rPr>
              <a:t>App is secure and all databases are secure.</a:t>
            </a:r>
            <a:endParaRPr lang="en-US" sz="3000">
              <a:latin typeface="+mj-lt"/>
              <a:cs typeface="Calibri Light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3000">
                <a:latin typeface="+mj-lt"/>
              </a:rPr>
              <a:t>The producer always interacts using a trusted device and is responsible for secure storage of the private key.</a:t>
            </a:r>
            <a:endParaRPr lang="en-US" sz="3000">
              <a:latin typeface="+mj-lt"/>
              <a:cs typeface="Calibri Light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3000">
                <a:latin typeface="+mj-lt"/>
              </a:rPr>
              <a:t>Personal data has a predetermined list of universal attributes which is common for all data producers.</a:t>
            </a:r>
            <a:endParaRPr lang="en-US" sz="3000">
              <a:latin typeface="+mj-lt"/>
              <a:cs typeface="Calibri Light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3000">
                <a:latin typeface="+mj-lt"/>
              </a:rPr>
              <a:t>All network communications are over HTTPS.</a:t>
            </a:r>
            <a:endParaRPr lang="en-US" sz="3000">
              <a:latin typeface="+mj-lt"/>
              <a:cs typeface="Calibri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>
                <a:latin typeface="+mj-lt"/>
              </a:rPr>
              <a:t>All consumers are bound by a legal contract preventing the use of data for unintended purposes. </a:t>
            </a:r>
            <a:endParaRPr lang="en-US" sz="3000">
              <a:latin typeface="+mj-lt"/>
              <a:cs typeface="Calibri Light" panose="020F03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4FC57-776D-4E7E-A33C-1A2E7504C125}"/>
              </a:ext>
            </a:extLst>
          </p:cNvPr>
          <p:cNvSpPr txBox="1"/>
          <p:nvPr/>
        </p:nvSpPr>
        <p:spPr>
          <a:xfrm>
            <a:off x="336550" y="234804"/>
            <a:ext cx="11572134" cy="53860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500" b="1">
                <a:latin typeface="+mj-lt"/>
              </a:rPr>
              <a:t>Key Assumptions</a:t>
            </a:r>
            <a:endParaRPr lang="en-US" sz="350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7B7679-3B6A-4A43-B864-E3E0CFCED38A}"/>
              </a:ext>
            </a:extLst>
          </p:cNvPr>
          <p:cNvSpPr/>
          <p:nvPr/>
        </p:nvSpPr>
        <p:spPr>
          <a:xfrm>
            <a:off x="11099800" y="6488182"/>
            <a:ext cx="889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339FC4-F0A0-4DFE-BD56-17BD63DDE297}"/>
              </a:ext>
            </a:extLst>
          </p:cNvPr>
          <p:cNvSpPr/>
          <p:nvPr/>
        </p:nvSpPr>
        <p:spPr>
          <a:xfrm>
            <a:off x="0" y="6450856"/>
            <a:ext cx="11290300" cy="171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183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09C6CD7-6C82-4556-A330-161528091BBB}"/>
              </a:ext>
            </a:extLst>
          </p:cNvPr>
          <p:cNvGrpSpPr/>
          <p:nvPr/>
        </p:nvGrpSpPr>
        <p:grpSpPr>
          <a:xfrm>
            <a:off x="2822714" y="2089256"/>
            <a:ext cx="6525143" cy="1778714"/>
            <a:chOff x="261942" y="3640796"/>
            <a:chExt cx="2784924" cy="1379475"/>
          </a:xfrm>
          <a:solidFill>
            <a:schemeClr val="accent2"/>
          </a:solidFill>
        </p:grpSpPr>
        <p:sp>
          <p:nvSpPr>
            <p:cNvPr id="7" name="Freeform 22">
              <a:extLst>
                <a:ext uri="{FF2B5EF4-FFF2-40B4-BE49-F238E27FC236}">
                  <a16:creationId xmlns:a16="http://schemas.microsoft.com/office/drawing/2014/main" id="{7412BE9E-70E0-4944-AE48-74CD37041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42" y="3640796"/>
              <a:ext cx="2784924" cy="1378108"/>
            </a:xfrm>
            <a:custGeom>
              <a:avLst/>
              <a:gdLst>
                <a:gd name="T0" fmla="*/ 6096 w 6096"/>
                <a:gd name="T1" fmla="*/ 2325 h 3016"/>
                <a:gd name="T2" fmla="*/ 6096 w 6096"/>
                <a:gd name="T3" fmla="*/ 0 h 3016"/>
                <a:gd name="T4" fmla="*/ 0 w 6096"/>
                <a:gd name="T5" fmla="*/ 0 h 3016"/>
                <a:gd name="T6" fmla="*/ 0 w 6096"/>
                <a:gd name="T7" fmla="*/ 2854 h 3016"/>
                <a:gd name="T8" fmla="*/ 193 w 6096"/>
                <a:gd name="T9" fmla="*/ 3016 h 3016"/>
                <a:gd name="T10" fmla="*/ 5384 w 6096"/>
                <a:gd name="T11" fmla="*/ 3016 h 3016"/>
                <a:gd name="T12" fmla="*/ 6096 w 6096"/>
                <a:gd name="T13" fmla="*/ 2325 h 3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96" h="3016">
                  <a:moveTo>
                    <a:pt x="6096" y="2325"/>
                  </a:moveTo>
                  <a:cubicBezTo>
                    <a:pt x="6096" y="0"/>
                    <a:pt x="6096" y="0"/>
                    <a:pt x="60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54"/>
                    <a:pt x="0" y="2854"/>
                    <a:pt x="0" y="2854"/>
                  </a:cubicBezTo>
                  <a:cubicBezTo>
                    <a:pt x="0" y="2989"/>
                    <a:pt x="36" y="3016"/>
                    <a:pt x="193" y="3016"/>
                  </a:cubicBezTo>
                  <a:cubicBezTo>
                    <a:pt x="5384" y="3016"/>
                    <a:pt x="5384" y="3016"/>
                    <a:pt x="5384" y="3016"/>
                  </a:cubicBezTo>
                  <a:lnTo>
                    <a:pt x="6096" y="23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3">
              <a:extLst>
                <a:ext uri="{FF2B5EF4-FFF2-40B4-BE49-F238E27FC236}">
                  <a16:creationId xmlns:a16="http://schemas.microsoft.com/office/drawing/2014/main" id="{592D01AE-72DC-42AC-A940-73DE335C5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113" y="4703088"/>
              <a:ext cx="326753" cy="317183"/>
            </a:xfrm>
            <a:custGeom>
              <a:avLst/>
              <a:gdLst>
                <a:gd name="T0" fmla="*/ 1 w 714"/>
                <a:gd name="T1" fmla="*/ 692 h 693"/>
                <a:gd name="T2" fmla="*/ 72 w 714"/>
                <a:gd name="T3" fmla="*/ 228 h 693"/>
                <a:gd name="T4" fmla="*/ 257 w 714"/>
                <a:gd name="T5" fmla="*/ 64 h 693"/>
                <a:gd name="T6" fmla="*/ 714 w 714"/>
                <a:gd name="T7" fmla="*/ 0 h 693"/>
                <a:gd name="T8" fmla="*/ 1 w 714"/>
                <a:gd name="T9" fmla="*/ 692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4" h="693">
                  <a:moveTo>
                    <a:pt x="1" y="692"/>
                  </a:moveTo>
                  <a:cubicBezTo>
                    <a:pt x="122" y="384"/>
                    <a:pt x="72" y="228"/>
                    <a:pt x="72" y="228"/>
                  </a:cubicBezTo>
                  <a:cubicBezTo>
                    <a:pt x="69" y="133"/>
                    <a:pt x="125" y="94"/>
                    <a:pt x="257" y="64"/>
                  </a:cubicBezTo>
                  <a:cubicBezTo>
                    <a:pt x="714" y="0"/>
                    <a:pt x="714" y="0"/>
                    <a:pt x="714" y="0"/>
                  </a:cubicBezTo>
                  <a:cubicBezTo>
                    <a:pt x="714" y="0"/>
                    <a:pt x="0" y="693"/>
                    <a:pt x="1" y="69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30423B3-6D29-4870-8AA3-CD15D41EB2E1}"/>
              </a:ext>
            </a:extLst>
          </p:cNvPr>
          <p:cNvSpPr/>
          <p:nvPr/>
        </p:nvSpPr>
        <p:spPr>
          <a:xfrm>
            <a:off x="3455918" y="2322284"/>
            <a:ext cx="5268173" cy="1323439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sz="4000" b="1">
                <a:ea typeface="+mn-lt"/>
                <a:cs typeface="+mn-lt"/>
              </a:rPr>
              <a:t>Creation and storage of </a:t>
            </a:r>
            <a:endParaRPr lang="en-US">
              <a:ea typeface="+mn-lt"/>
              <a:cs typeface="+mn-lt"/>
            </a:endParaRPr>
          </a:p>
          <a:p>
            <a:r>
              <a:rPr lang="en-US" sz="4000" b="1">
                <a:ea typeface="+mn-lt"/>
                <a:cs typeface="+mn-lt"/>
              </a:rPr>
              <a:t>Digital Identifier (DID)</a:t>
            </a:r>
            <a:endParaRPr lang="en-US">
              <a:cs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A08F07-804F-4687-876F-565DD7D5FDEE}"/>
              </a:ext>
            </a:extLst>
          </p:cNvPr>
          <p:cNvSpPr/>
          <p:nvPr/>
        </p:nvSpPr>
        <p:spPr>
          <a:xfrm>
            <a:off x="11099800" y="6488182"/>
            <a:ext cx="889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CDEF11-C2DB-41ED-BC55-CDC87FF42222}"/>
              </a:ext>
            </a:extLst>
          </p:cNvPr>
          <p:cNvSpPr/>
          <p:nvPr/>
        </p:nvSpPr>
        <p:spPr>
          <a:xfrm>
            <a:off x="0" y="6450856"/>
            <a:ext cx="11290300" cy="171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095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3">
            <a:extLst>
              <a:ext uri="{FF2B5EF4-FFF2-40B4-BE49-F238E27FC236}">
                <a16:creationId xmlns:a16="http://schemas.microsoft.com/office/drawing/2014/main" id="{84E7D099-DAF5-47A8-A59A-3E5AD4728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0702" y="643466"/>
            <a:ext cx="901059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66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535</Words>
  <Application>Microsoft Office PowerPoint</Application>
  <PresentationFormat>Widescreen</PresentationFormat>
  <Paragraphs>97</Paragraphs>
  <Slides>30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Arial,Sans-Serif</vt:lpstr>
      <vt:lpstr>Calibri</vt:lpstr>
      <vt:lpstr>Calibri Light</vt:lpstr>
      <vt:lpstr>Office Theme</vt:lpstr>
      <vt:lpstr>Digital Identity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Work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Identity</dc:title>
  <dc:creator>Shunqi Wang</dc:creator>
  <cp:lastModifiedBy>Nandini Nerurkar</cp:lastModifiedBy>
  <cp:revision>6</cp:revision>
  <dcterms:created xsi:type="dcterms:W3CDTF">2019-12-01T19:46:18Z</dcterms:created>
  <dcterms:modified xsi:type="dcterms:W3CDTF">2019-12-09T21:57:42Z</dcterms:modified>
</cp:coreProperties>
</file>